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
    <p:sldMasterId id="2147483660" r:id="rId13"/>
  </p:sldMasterIdLst>
  <p:notesMasterIdLst>
    <p:notesMasterId r:id="rId49"/>
  </p:notesMasterIdLst>
  <p:sldIdLst>
    <p:sldId id="256" r:id="rId14"/>
    <p:sldId id="287" r:id="rId15"/>
    <p:sldId id="289" r:id="rId16"/>
    <p:sldId id="309" r:id="rId17"/>
    <p:sldId id="290" r:id="rId18"/>
    <p:sldId id="303" r:id="rId19"/>
    <p:sldId id="307" r:id="rId20"/>
    <p:sldId id="315" r:id="rId21"/>
    <p:sldId id="316" r:id="rId22"/>
    <p:sldId id="317" r:id="rId23"/>
    <p:sldId id="323" r:id="rId24"/>
    <p:sldId id="305" r:id="rId25"/>
    <p:sldId id="310" r:id="rId26"/>
    <p:sldId id="288" r:id="rId27"/>
    <p:sldId id="306" r:id="rId28"/>
    <p:sldId id="293" r:id="rId29"/>
    <p:sldId id="294" r:id="rId30"/>
    <p:sldId id="291" r:id="rId31"/>
    <p:sldId id="318" r:id="rId32"/>
    <p:sldId id="313" r:id="rId33"/>
    <p:sldId id="324" r:id="rId34"/>
    <p:sldId id="297" r:id="rId35"/>
    <p:sldId id="311" r:id="rId36"/>
    <p:sldId id="312" r:id="rId37"/>
    <p:sldId id="314" r:id="rId38"/>
    <p:sldId id="295" r:id="rId39"/>
    <p:sldId id="302" r:id="rId40"/>
    <p:sldId id="304" r:id="rId41"/>
    <p:sldId id="319" r:id="rId42"/>
    <p:sldId id="320" r:id="rId43"/>
    <p:sldId id="321" r:id="rId44"/>
    <p:sldId id="322" r:id="rId45"/>
    <p:sldId id="325" r:id="rId46"/>
    <p:sldId id="326"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66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31D57-E361-4A30-AF61-2EA51823D040}" v="46" dt="2021-08-25T11:39:16.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8" autoAdjust="0"/>
    <p:restoredTop sz="93031" autoAdjust="0"/>
  </p:normalViewPr>
  <p:slideViewPr>
    <p:cSldViewPr snapToGrid="0">
      <p:cViewPr varScale="1">
        <p:scale>
          <a:sx n="98" d="100"/>
          <a:sy n="98" d="100"/>
        </p:scale>
        <p:origin x="10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customXml" Target="../customXml/item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8" Type="http://schemas.openxmlformats.org/officeDocument/2006/relationships/customXml" Target="../customXml/item8.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rvin R. Imperial" userId="c5118018-74d5-4421-be4d-7197191e5b08" providerId="ADAL" clId="{30668AD8-1153-4D5E-87F0-864C49B5E8FE}"/>
    <pc:docChg chg="undo custSel addSld delSld modSld sldOrd">
      <pc:chgData name="Joseph Marvin R. Imperial" userId="c5118018-74d5-4421-be4d-7197191e5b08" providerId="ADAL" clId="{30668AD8-1153-4D5E-87F0-864C49B5E8FE}" dt="2021-08-10T07:21:53.934" v="1293" actId="20577"/>
      <pc:docMkLst>
        <pc:docMk/>
      </pc:docMkLst>
      <pc:sldChg chg="modSp">
        <pc:chgData name="Joseph Marvin R. Imperial" userId="c5118018-74d5-4421-be4d-7197191e5b08" providerId="ADAL" clId="{30668AD8-1153-4D5E-87F0-864C49B5E8FE}" dt="2021-08-10T06:35:44.686" v="90" actId="2711"/>
        <pc:sldMkLst>
          <pc:docMk/>
          <pc:sldMk cId="769809006" sldId="256"/>
        </pc:sldMkLst>
        <pc:spChg chg="mod">
          <ac:chgData name="Joseph Marvin R. Imperial" userId="c5118018-74d5-4421-be4d-7197191e5b08" providerId="ADAL" clId="{30668AD8-1153-4D5E-87F0-864C49B5E8FE}" dt="2021-08-10T06:35:11.691" v="49" actId="20577"/>
          <ac:spMkLst>
            <pc:docMk/>
            <pc:sldMk cId="769809006" sldId="256"/>
            <ac:spMk id="12" creationId="{3B95F0FF-3312-4F15-A3FC-1E4D0A0C4CA3}"/>
          </ac:spMkLst>
        </pc:spChg>
        <pc:spChg chg="mod">
          <ac:chgData name="Joseph Marvin R. Imperial" userId="c5118018-74d5-4421-be4d-7197191e5b08" providerId="ADAL" clId="{30668AD8-1153-4D5E-87F0-864C49B5E8FE}" dt="2021-08-10T06:35:18.570" v="67" actId="20577"/>
          <ac:spMkLst>
            <pc:docMk/>
            <pc:sldMk cId="769809006" sldId="256"/>
            <ac:spMk id="14" creationId="{ACC57CA2-30CA-4DDD-A941-8B9CC393DAFA}"/>
          </ac:spMkLst>
        </pc:spChg>
        <pc:spChg chg="mod">
          <ac:chgData name="Joseph Marvin R. Imperial" userId="c5118018-74d5-4421-be4d-7197191e5b08" providerId="ADAL" clId="{30668AD8-1153-4D5E-87F0-864C49B5E8FE}" dt="2021-08-10T06:35:44.686" v="90" actId="2711"/>
          <ac:spMkLst>
            <pc:docMk/>
            <pc:sldMk cId="769809006" sldId="256"/>
            <ac:spMk id="15" creationId="{31237222-F604-49F1-8989-AF06AF20EDD3}"/>
          </ac:spMkLst>
        </pc:spChg>
      </pc:sldChg>
      <pc:sldChg chg="del">
        <pc:chgData name="Joseph Marvin R. Imperial" userId="c5118018-74d5-4421-be4d-7197191e5b08" providerId="ADAL" clId="{30668AD8-1153-4D5E-87F0-864C49B5E8FE}" dt="2021-08-10T06:36:01.633" v="97" actId="47"/>
        <pc:sldMkLst>
          <pc:docMk/>
          <pc:sldMk cId="3067314482" sldId="285"/>
        </pc:sldMkLst>
      </pc:sldChg>
      <pc:sldChg chg="del">
        <pc:chgData name="Joseph Marvin R. Imperial" userId="c5118018-74d5-4421-be4d-7197191e5b08" providerId="ADAL" clId="{30668AD8-1153-4D5E-87F0-864C49B5E8FE}" dt="2021-08-10T06:36:02.358" v="98" actId="47"/>
        <pc:sldMkLst>
          <pc:docMk/>
          <pc:sldMk cId="3365278085" sldId="286"/>
        </pc:sldMkLst>
      </pc:sldChg>
      <pc:sldChg chg="del">
        <pc:chgData name="Joseph Marvin R. Imperial" userId="c5118018-74d5-4421-be4d-7197191e5b08" providerId="ADAL" clId="{30668AD8-1153-4D5E-87F0-864C49B5E8FE}" dt="2021-08-10T06:34:59.869" v="0" actId="47"/>
        <pc:sldMkLst>
          <pc:docMk/>
          <pc:sldMk cId="1482466143" sldId="287"/>
        </pc:sldMkLst>
      </pc:sldChg>
      <pc:sldChg chg="addSp delSp modSp add">
        <pc:chgData name="Joseph Marvin R. Imperial" userId="c5118018-74d5-4421-be4d-7197191e5b08" providerId="ADAL" clId="{30668AD8-1153-4D5E-87F0-864C49B5E8FE}" dt="2021-08-10T07:19:53.114" v="1156" actId="20577"/>
        <pc:sldMkLst>
          <pc:docMk/>
          <pc:sldMk cId="3828888086" sldId="287"/>
        </pc:sldMkLst>
        <pc:spChg chg="del">
          <ac:chgData name="Joseph Marvin R. Imperial" userId="c5118018-74d5-4421-be4d-7197191e5b08" providerId="ADAL" clId="{30668AD8-1153-4D5E-87F0-864C49B5E8FE}" dt="2021-08-10T06:35:54.838" v="94" actId="478"/>
          <ac:spMkLst>
            <pc:docMk/>
            <pc:sldMk cId="3828888086" sldId="287"/>
            <ac:spMk id="2" creationId="{23C7CA10-DCF9-4EDB-8E1E-32C3B0F020E9}"/>
          </ac:spMkLst>
        </pc:spChg>
        <pc:spChg chg="add mod">
          <ac:chgData name="Joseph Marvin R. Imperial" userId="c5118018-74d5-4421-be4d-7197191e5b08" providerId="ADAL" clId="{30668AD8-1153-4D5E-87F0-864C49B5E8FE}" dt="2021-08-10T06:39:06.880" v="210" actId="403"/>
          <ac:spMkLst>
            <pc:docMk/>
            <pc:sldMk cId="3828888086" sldId="287"/>
            <ac:spMk id="3" creationId="{2509B077-73CE-476F-8855-EC85D2E2288F}"/>
          </ac:spMkLst>
        </pc:spChg>
        <pc:spChg chg="add mod">
          <ac:chgData name="Joseph Marvin R. Imperial" userId="c5118018-74d5-4421-be4d-7197191e5b08" providerId="ADAL" clId="{30668AD8-1153-4D5E-87F0-864C49B5E8FE}" dt="2021-08-10T07:19:53.114" v="1156" actId="20577"/>
          <ac:spMkLst>
            <pc:docMk/>
            <pc:sldMk cId="3828888086" sldId="287"/>
            <ac:spMk id="4" creationId="{75157638-6523-426F-A9CC-ECA894E05450}"/>
          </ac:spMkLst>
        </pc:spChg>
        <pc:spChg chg="del">
          <ac:chgData name="Joseph Marvin R. Imperial" userId="c5118018-74d5-4421-be4d-7197191e5b08" providerId="ADAL" clId="{30668AD8-1153-4D5E-87F0-864C49B5E8FE}" dt="2021-08-10T06:36:05.874" v="99" actId="478"/>
          <ac:spMkLst>
            <pc:docMk/>
            <pc:sldMk cId="3828888086" sldId="287"/>
            <ac:spMk id="6" creationId="{933CA7EB-D821-4578-A186-D330E9178EDE}"/>
          </ac:spMkLst>
        </pc:spChg>
        <pc:spChg chg="del">
          <ac:chgData name="Joseph Marvin R. Imperial" userId="c5118018-74d5-4421-be4d-7197191e5b08" providerId="ADAL" clId="{30668AD8-1153-4D5E-87F0-864C49B5E8FE}" dt="2021-08-10T06:36:07.777" v="100" actId="478"/>
          <ac:spMkLst>
            <pc:docMk/>
            <pc:sldMk cId="3828888086" sldId="287"/>
            <ac:spMk id="7" creationId="{9B128FD4-EE77-4086-837E-5EAF83B0DDD1}"/>
          </ac:spMkLst>
        </pc:spChg>
        <pc:spChg chg="del">
          <ac:chgData name="Joseph Marvin R. Imperial" userId="c5118018-74d5-4421-be4d-7197191e5b08" providerId="ADAL" clId="{30668AD8-1153-4D5E-87F0-864C49B5E8FE}" dt="2021-08-10T06:35:54.068" v="93" actId="478"/>
          <ac:spMkLst>
            <pc:docMk/>
            <pc:sldMk cId="3828888086" sldId="287"/>
            <ac:spMk id="11" creationId="{FC0E6401-2C04-467C-AAEB-D904A2EAFC7C}"/>
          </ac:spMkLst>
        </pc:spChg>
        <pc:spChg chg="del">
          <ac:chgData name="Joseph Marvin R. Imperial" userId="c5118018-74d5-4421-be4d-7197191e5b08" providerId="ADAL" clId="{30668AD8-1153-4D5E-87F0-864C49B5E8FE}" dt="2021-08-10T06:35:55.729" v="95" actId="478"/>
          <ac:spMkLst>
            <pc:docMk/>
            <pc:sldMk cId="3828888086" sldId="287"/>
            <ac:spMk id="16" creationId="{54DB2FD2-DBDA-4BB9-96A3-9CCAACFDF96D}"/>
          </ac:spMkLst>
        </pc:spChg>
      </pc:sldChg>
      <pc:sldChg chg="addSp modSp add ord modAnim">
        <pc:chgData name="Joseph Marvin R. Imperial" userId="c5118018-74d5-4421-be4d-7197191e5b08" providerId="ADAL" clId="{30668AD8-1153-4D5E-87F0-864C49B5E8FE}" dt="2021-08-10T06:41:33.121" v="223"/>
        <pc:sldMkLst>
          <pc:docMk/>
          <pc:sldMk cId="2042711374" sldId="288"/>
        </pc:sldMkLst>
        <pc:spChg chg="mod">
          <ac:chgData name="Joseph Marvin R. Imperial" userId="c5118018-74d5-4421-be4d-7197191e5b08" providerId="ADAL" clId="{30668AD8-1153-4D5E-87F0-864C49B5E8FE}" dt="2021-08-10T06:39:09.737" v="211" actId="403"/>
          <ac:spMkLst>
            <pc:docMk/>
            <pc:sldMk cId="2042711374" sldId="288"/>
            <ac:spMk id="3" creationId="{2509B077-73CE-476F-8855-EC85D2E2288F}"/>
          </ac:spMkLst>
        </pc:spChg>
        <pc:spChg chg="mod">
          <ac:chgData name="Joseph Marvin R. Imperial" userId="c5118018-74d5-4421-be4d-7197191e5b08" providerId="ADAL" clId="{30668AD8-1153-4D5E-87F0-864C49B5E8FE}" dt="2021-08-10T06:38:56.008" v="208" actId="5793"/>
          <ac:spMkLst>
            <pc:docMk/>
            <pc:sldMk cId="2042711374" sldId="288"/>
            <ac:spMk id="4" creationId="{75157638-6523-426F-A9CC-ECA894E05450}"/>
          </ac:spMkLst>
        </pc:spChg>
        <pc:picChg chg="add mod">
          <ac:chgData name="Joseph Marvin R. Imperial" userId="c5118018-74d5-4421-be4d-7197191e5b08" providerId="ADAL" clId="{30668AD8-1153-4D5E-87F0-864C49B5E8FE}" dt="2021-08-10T06:41:28.103" v="221" actId="14100"/>
          <ac:picMkLst>
            <pc:docMk/>
            <pc:sldMk cId="2042711374" sldId="288"/>
            <ac:picMk id="10" creationId="{316B5833-A70F-4A95-BB2B-3CE219B2B135}"/>
          </ac:picMkLst>
        </pc:picChg>
        <pc:picChg chg="add mod">
          <ac:chgData name="Joseph Marvin R. Imperial" userId="c5118018-74d5-4421-be4d-7197191e5b08" providerId="ADAL" clId="{30668AD8-1153-4D5E-87F0-864C49B5E8FE}" dt="2021-08-10T06:41:29.863" v="222" actId="1076"/>
          <ac:picMkLst>
            <pc:docMk/>
            <pc:sldMk cId="2042711374" sldId="288"/>
            <ac:picMk id="11" creationId="{21E9A4AB-0C05-4CF2-8711-5F855753793D}"/>
          </ac:picMkLst>
        </pc:picChg>
      </pc:sldChg>
      <pc:sldChg chg="del">
        <pc:chgData name="Joseph Marvin R. Imperial" userId="c5118018-74d5-4421-be4d-7197191e5b08" providerId="ADAL" clId="{30668AD8-1153-4D5E-87F0-864C49B5E8FE}" dt="2021-08-10T06:34:59.869" v="0" actId="47"/>
        <pc:sldMkLst>
          <pc:docMk/>
          <pc:sldMk cId="3534228510" sldId="288"/>
        </pc:sldMkLst>
      </pc:sldChg>
      <pc:sldChg chg="del">
        <pc:chgData name="Joseph Marvin R. Imperial" userId="c5118018-74d5-4421-be4d-7197191e5b08" providerId="ADAL" clId="{30668AD8-1153-4D5E-87F0-864C49B5E8FE}" dt="2021-08-10T06:34:59.869" v="0" actId="47"/>
        <pc:sldMkLst>
          <pc:docMk/>
          <pc:sldMk cId="1114973995" sldId="289"/>
        </pc:sldMkLst>
      </pc:sldChg>
      <pc:sldChg chg="addSp delSp modSp add">
        <pc:chgData name="Joseph Marvin R. Imperial" userId="c5118018-74d5-4421-be4d-7197191e5b08" providerId="ADAL" clId="{30668AD8-1153-4D5E-87F0-864C49B5E8FE}" dt="2021-08-10T06:41:53.078" v="277" actId="20577"/>
        <pc:sldMkLst>
          <pc:docMk/>
          <pc:sldMk cId="1621984262" sldId="289"/>
        </pc:sldMkLst>
        <pc:spChg chg="add mod">
          <ac:chgData name="Joseph Marvin R. Imperial" userId="c5118018-74d5-4421-be4d-7197191e5b08" providerId="ADAL" clId="{30668AD8-1153-4D5E-87F0-864C49B5E8FE}" dt="2021-08-10T06:41:49.928" v="274"/>
          <ac:spMkLst>
            <pc:docMk/>
            <pc:sldMk cId="1621984262" sldId="289"/>
            <ac:spMk id="2" creationId="{C6C22D32-FFC5-4797-B9D7-8375365B2F95}"/>
          </ac:spMkLst>
        </pc:spChg>
        <pc:spChg chg="mod">
          <ac:chgData name="Joseph Marvin R. Imperial" userId="c5118018-74d5-4421-be4d-7197191e5b08" providerId="ADAL" clId="{30668AD8-1153-4D5E-87F0-864C49B5E8FE}" dt="2021-08-10T06:41:53.078" v="277" actId="20577"/>
          <ac:spMkLst>
            <pc:docMk/>
            <pc:sldMk cId="1621984262" sldId="289"/>
            <ac:spMk id="3" creationId="{2509B077-73CE-476F-8855-EC85D2E2288F}"/>
          </ac:spMkLst>
        </pc:spChg>
        <pc:spChg chg="del">
          <ac:chgData name="Joseph Marvin R. Imperial" userId="c5118018-74d5-4421-be4d-7197191e5b08" providerId="ADAL" clId="{30668AD8-1153-4D5E-87F0-864C49B5E8FE}" dt="2021-08-10T06:41:49.928" v="274"/>
          <ac:spMkLst>
            <pc:docMk/>
            <pc:sldMk cId="1621984262" sldId="289"/>
            <ac:spMk id="4" creationId="{75157638-6523-426F-A9CC-ECA894E05450}"/>
          </ac:spMkLst>
        </pc:spChg>
      </pc:sldChg>
      <pc:sldChg chg="addSp modSp add ord">
        <pc:chgData name="Joseph Marvin R. Imperial" userId="c5118018-74d5-4421-be4d-7197191e5b08" providerId="ADAL" clId="{30668AD8-1153-4D5E-87F0-864C49B5E8FE}" dt="2021-08-10T07:00:48.657" v="602"/>
        <pc:sldMkLst>
          <pc:docMk/>
          <pc:sldMk cId="2211008588" sldId="290"/>
        </pc:sldMkLst>
        <pc:spChg chg="add mod">
          <ac:chgData name="Joseph Marvin R. Imperial" userId="c5118018-74d5-4421-be4d-7197191e5b08" providerId="ADAL" clId="{30668AD8-1153-4D5E-87F0-864C49B5E8FE}" dt="2021-08-10T06:42:27.655" v="286" actId="1076"/>
          <ac:spMkLst>
            <pc:docMk/>
            <pc:sldMk cId="2211008588" sldId="290"/>
            <ac:spMk id="10" creationId="{28F1FA8D-8439-4745-A9EF-58F59B5CF704}"/>
          </ac:spMkLst>
        </pc:spChg>
        <pc:picChg chg="add mod">
          <ac:chgData name="Joseph Marvin R. Imperial" userId="c5118018-74d5-4421-be4d-7197191e5b08" providerId="ADAL" clId="{30668AD8-1153-4D5E-87F0-864C49B5E8FE}" dt="2021-08-10T06:42:10.071" v="283" actId="1076"/>
          <ac:picMkLst>
            <pc:docMk/>
            <pc:sldMk cId="2211008588" sldId="290"/>
            <ac:picMk id="11" creationId="{48B2B407-1872-421F-A0AC-ED29DCFA2ADD}"/>
          </ac:picMkLst>
        </pc:picChg>
      </pc:sldChg>
      <pc:sldChg chg="del">
        <pc:chgData name="Joseph Marvin R. Imperial" userId="c5118018-74d5-4421-be4d-7197191e5b08" providerId="ADAL" clId="{30668AD8-1153-4D5E-87F0-864C49B5E8FE}" dt="2021-08-10T06:34:59.869" v="0" actId="47"/>
        <pc:sldMkLst>
          <pc:docMk/>
          <pc:sldMk cId="3111053731" sldId="291"/>
        </pc:sldMkLst>
      </pc:sldChg>
      <pc:sldChg chg="addSp modSp add">
        <pc:chgData name="Joseph Marvin R. Imperial" userId="c5118018-74d5-4421-be4d-7197191e5b08" providerId="ADAL" clId="{30668AD8-1153-4D5E-87F0-864C49B5E8FE}" dt="2021-08-10T07:11:09.471" v="815" actId="1076"/>
        <pc:sldMkLst>
          <pc:docMk/>
          <pc:sldMk cId="3746060662" sldId="291"/>
        </pc:sldMkLst>
        <pc:spChg chg="mod">
          <ac:chgData name="Joseph Marvin R. Imperial" userId="c5118018-74d5-4421-be4d-7197191e5b08" providerId="ADAL" clId="{30668AD8-1153-4D5E-87F0-864C49B5E8FE}" dt="2021-08-10T06:45:15.219" v="340" actId="20577"/>
          <ac:spMkLst>
            <pc:docMk/>
            <pc:sldMk cId="3746060662" sldId="291"/>
            <ac:spMk id="3" creationId="{2509B077-73CE-476F-8855-EC85D2E2288F}"/>
          </ac:spMkLst>
        </pc:spChg>
        <pc:spChg chg="mod">
          <ac:chgData name="Joseph Marvin R. Imperial" userId="c5118018-74d5-4421-be4d-7197191e5b08" providerId="ADAL" clId="{30668AD8-1153-4D5E-87F0-864C49B5E8FE}" dt="2021-08-10T06:53:06.396" v="485" actId="20577"/>
          <ac:spMkLst>
            <pc:docMk/>
            <pc:sldMk cId="3746060662" sldId="291"/>
            <ac:spMk id="4" creationId="{75157638-6523-426F-A9CC-ECA894E05450}"/>
          </ac:spMkLst>
        </pc:spChg>
        <pc:picChg chg="add mod">
          <ac:chgData name="Joseph Marvin R. Imperial" userId="c5118018-74d5-4421-be4d-7197191e5b08" providerId="ADAL" clId="{30668AD8-1153-4D5E-87F0-864C49B5E8FE}" dt="2021-08-10T07:11:09.471" v="815" actId="1076"/>
          <ac:picMkLst>
            <pc:docMk/>
            <pc:sldMk cId="3746060662" sldId="291"/>
            <ac:picMk id="2" creationId="{E6113097-F855-409F-A00C-D4F6A0C5402E}"/>
          </ac:picMkLst>
        </pc:picChg>
      </pc:sldChg>
      <pc:sldChg chg="del">
        <pc:chgData name="Joseph Marvin R. Imperial" userId="c5118018-74d5-4421-be4d-7197191e5b08" providerId="ADAL" clId="{30668AD8-1153-4D5E-87F0-864C49B5E8FE}" dt="2021-08-10T06:34:59.869" v="0" actId="47"/>
        <pc:sldMkLst>
          <pc:docMk/>
          <pc:sldMk cId="95805090" sldId="292"/>
        </pc:sldMkLst>
      </pc:sldChg>
      <pc:sldChg chg="add del">
        <pc:chgData name="Joseph Marvin R. Imperial" userId="c5118018-74d5-4421-be4d-7197191e5b08" providerId="ADAL" clId="{30668AD8-1153-4D5E-87F0-864C49B5E8FE}" dt="2021-08-10T06:44:32.483" v="316" actId="47"/>
        <pc:sldMkLst>
          <pc:docMk/>
          <pc:sldMk cId="1924379522" sldId="292"/>
        </pc:sldMkLst>
      </pc:sldChg>
      <pc:sldChg chg="addSp delSp modSp add">
        <pc:chgData name="Joseph Marvin R. Imperial" userId="c5118018-74d5-4421-be4d-7197191e5b08" providerId="ADAL" clId="{30668AD8-1153-4D5E-87F0-864C49B5E8FE}" dt="2021-08-10T07:00:58.883" v="609" actId="20577"/>
        <pc:sldMkLst>
          <pc:docMk/>
          <pc:sldMk cId="2712461494" sldId="293"/>
        </pc:sldMkLst>
        <pc:spChg chg="mod">
          <ac:chgData name="Joseph Marvin R. Imperial" userId="c5118018-74d5-4421-be4d-7197191e5b08" providerId="ADAL" clId="{30668AD8-1153-4D5E-87F0-864C49B5E8FE}" dt="2021-08-10T07:00:58.883" v="609" actId="20577"/>
          <ac:spMkLst>
            <pc:docMk/>
            <pc:sldMk cId="2712461494" sldId="293"/>
            <ac:spMk id="3" creationId="{2509B077-73CE-476F-8855-EC85D2E2288F}"/>
          </ac:spMkLst>
        </pc:spChg>
        <pc:spChg chg="del">
          <ac:chgData name="Joseph Marvin R. Imperial" userId="c5118018-74d5-4421-be4d-7197191e5b08" providerId="ADAL" clId="{30668AD8-1153-4D5E-87F0-864C49B5E8FE}" dt="2021-08-10T06:43:29.528" v="301" actId="478"/>
          <ac:spMkLst>
            <pc:docMk/>
            <pc:sldMk cId="2712461494" sldId="293"/>
            <ac:spMk id="4" creationId="{75157638-6523-426F-A9CC-ECA894E05450}"/>
          </ac:spMkLst>
        </pc:spChg>
        <pc:spChg chg="add mod">
          <ac:chgData name="Joseph Marvin R. Imperial" userId="c5118018-74d5-4421-be4d-7197191e5b08" providerId="ADAL" clId="{30668AD8-1153-4D5E-87F0-864C49B5E8FE}" dt="2021-08-10T06:43:53.792" v="309" actId="1076"/>
          <ac:spMkLst>
            <pc:docMk/>
            <pc:sldMk cId="2712461494" sldId="293"/>
            <ac:spMk id="11" creationId="{92966DEB-FF89-4AA1-ACB0-48FFE6CC821B}"/>
          </ac:spMkLst>
        </pc:spChg>
        <pc:spChg chg="add del mod">
          <ac:chgData name="Joseph Marvin R. Imperial" userId="c5118018-74d5-4421-be4d-7197191e5b08" providerId="ADAL" clId="{30668AD8-1153-4D5E-87F0-864C49B5E8FE}" dt="2021-08-10T06:43:10.184" v="289" actId="478"/>
          <ac:spMkLst>
            <pc:docMk/>
            <pc:sldMk cId="2712461494" sldId="293"/>
            <ac:spMk id="16" creationId="{D16A0A27-3061-4CC0-B3D0-103007F6C6ED}"/>
          </ac:spMkLst>
        </pc:spChg>
        <pc:picChg chg="add mod">
          <ac:chgData name="Joseph Marvin R. Imperial" userId="c5118018-74d5-4421-be4d-7197191e5b08" providerId="ADAL" clId="{30668AD8-1153-4D5E-87F0-864C49B5E8FE}" dt="2021-08-10T06:43:39.472" v="304" actId="14100"/>
          <ac:picMkLst>
            <pc:docMk/>
            <pc:sldMk cId="2712461494" sldId="293"/>
            <ac:picMk id="10" creationId="{36047415-25E4-4D95-9DD4-5857EAD5D1AC}"/>
          </ac:picMkLst>
        </pc:picChg>
        <pc:picChg chg="add mod">
          <ac:chgData name="Joseph Marvin R. Imperial" userId="c5118018-74d5-4421-be4d-7197191e5b08" providerId="ADAL" clId="{30668AD8-1153-4D5E-87F0-864C49B5E8FE}" dt="2021-08-10T06:43:55.727" v="310" actId="1076"/>
          <ac:picMkLst>
            <pc:docMk/>
            <pc:sldMk cId="2712461494" sldId="293"/>
            <ac:picMk id="17" creationId="{86C78D8C-D031-4677-8FAB-3B9ECF77648B}"/>
          </ac:picMkLst>
        </pc:picChg>
      </pc:sldChg>
      <pc:sldChg chg="addSp delSp modSp add">
        <pc:chgData name="Joseph Marvin R. Imperial" userId="c5118018-74d5-4421-be4d-7197191e5b08" providerId="ADAL" clId="{30668AD8-1153-4D5E-87F0-864C49B5E8FE}" dt="2021-08-10T07:01:02.803" v="616" actId="20577"/>
        <pc:sldMkLst>
          <pc:docMk/>
          <pc:sldMk cId="498206255" sldId="294"/>
        </pc:sldMkLst>
        <pc:spChg chg="mod">
          <ac:chgData name="Joseph Marvin R. Imperial" userId="c5118018-74d5-4421-be4d-7197191e5b08" providerId="ADAL" clId="{30668AD8-1153-4D5E-87F0-864C49B5E8FE}" dt="2021-08-10T07:01:02.803" v="616" actId="20577"/>
          <ac:spMkLst>
            <pc:docMk/>
            <pc:sldMk cId="498206255" sldId="294"/>
            <ac:spMk id="3" creationId="{2509B077-73CE-476F-8855-EC85D2E2288F}"/>
          </ac:spMkLst>
        </pc:spChg>
        <pc:picChg chg="add mod">
          <ac:chgData name="Joseph Marvin R. Imperial" userId="c5118018-74d5-4421-be4d-7197191e5b08" providerId="ADAL" clId="{30668AD8-1153-4D5E-87F0-864C49B5E8FE}" dt="2021-08-10T06:44:01.632" v="315" actId="1076"/>
          <ac:picMkLst>
            <pc:docMk/>
            <pc:sldMk cId="498206255" sldId="294"/>
            <ac:picMk id="16" creationId="{E2214C56-2AAB-4D61-B82B-F3247253A4B6}"/>
          </ac:picMkLst>
        </pc:picChg>
        <pc:picChg chg="del">
          <ac:chgData name="Joseph Marvin R. Imperial" userId="c5118018-74d5-4421-be4d-7197191e5b08" providerId="ADAL" clId="{30668AD8-1153-4D5E-87F0-864C49B5E8FE}" dt="2021-08-10T06:43:58.894" v="313" actId="478"/>
          <ac:picMkLst>
            <pc:docMk/>
            <pc:sldMk cId="498206255" sldId="294"/>
            <ac:picMk id="17" creationId="{86C78D8C-D031-4677-8FAB-3B9ECF77648B}"/>
          </ac:picMkLst>
        </pc:picChg>
      </pc:sldChg>
      <pc:sldChg chg="del">
        <pc:chgData name="Joseph Marvin R. Imperial" userId="c5118018-74d5-4421-be4d-7197191e5b08" providerId="ADAL" clId="{30668AD8-1153-4D5E-87F0-864C49B5E8FE}" dt="2021-08-10T06:34:59.869" v="0" actId="47"/>
        <pc:sldMkLst>
          <pc:docMk/>
          <pc:sldMk cId="3136357729" sldId="294"/>
        </pc:sldMkLst>
      </pc:sldChg>
      <pc:sldChg chg="addSp modSp add ord">
        <pc:chgData name="Joseph Marvin R. Imperial" userId="c5118018-74d5-4421-be4d-7197191e5b08" providerId="ADAL" clId="{30668AD8-1153-4D5E-87F0-864C49B5E8FE}" dt="2021-08-10T06:57:14.936" v="542"/>
        <pc:sldMkLst>
          <pc:docMk/>
          <pc:sldMk cId="221675889" sldId="295"/>
        </pc:sldMkLst>
        <pc:spChg chg="mod">
          <ac:chgData name="Joseph Marvin R. Imperial" userId="c5118018-74d5-4421-be4d-7197191e5b08" providerId="ADAL" clId="{30668AD8-1153-4D5E-87F0-864C49B5E8FE}" dt="2021-08-10T06:49:43.713" v="384" actId="20577"/>
          <ac:spMkLst>
            <pc:docMk/>
            <pc:sldMk cId="221675889" sldId="295"/>
            <ac:spMk id="3" creationId="{2509B077-73CE-476F-8855-EC85D2E2288F}"/>
          </ac:spMkLst>
        </pc:spChg>
        <pc:picChg chg="add mod">
          <ac:chgData name="Joseph Marvin R. Imperial" userId="c5118018-74d5-4421-be4d-7197191e5b08" providerId="ADAL" clId="{30668AD8-1153-4D5E-87F0-864C49B5E8FE}" dt="2021-08-10T06:49:45.566" v="385" actId="1076"/>
          <ac:picMkLst>
            <pc:docMk/>
            <pc:sldMk cId="221675889" sldId="295"/>
            <ac:picMk id="2" creationId="{F54C65A7-8A6C-4BDD-A229-69E3DB7C3713}"/>
          </ac:picMkLst>
        </pc:picChg>
      </pc:sldChg>
      <pc:sldChg chg="del">
        <pc:chgData name="Joseph Marvin R. Imperial" userId="c5118018-74d5-4421-be4d-7197191e5b08" providerId="ADAL" clId="{30668AD8-1153-4D5E-87F0-864C49B5E8FE}" dt="2021-08-10T06:34:59.869" v="0" actId="47"/>
        <pc:sldMkLst>
          <pc:docMk/>
          <pc:sldMk cId="2878801168" sldId="295"/>
        </pc:sldMkLst>
      </pc:sldChg>
      <pc:sldChg chg="modSp add del ord">
        <pc:chgData name="Joseph Marvin R. Imperial" userId="c5118018-74d5-4421-be4d-7197191e5b08" providerId="ADAL" clId="{30668AD8-1153-4D5E-87F0-864C49B5E8FE}" dt="2021-08-10T07:19:20.470" v="1093" actId="47"/>
        <pc:sldMkLst>
          <pc:docMk/>
          <pc:sldMk cId="2030822805" sldId="296"/>
        </pc:sldMkLst>
        <pc:spChg chg="mod">
          <ac:chgData name="Joseph Marvin R. Imperial" userId="c5118018-74d5-4421-be4d-7197191e5b08" providerId="ADAL" clId="{30668AD8-1153-4D5E-87F0-864C49B5E8FE}" dt="2021-08-10T06:50:26.714" v="406" actId="20577"/>
          <ac:spMkLst>
            <pc:docMk/>
            <pc:sldMk cId="2030822805" sldId="296"/>
            <ac:spMk id="3" creationId="{2509B077-73CE-476F-8855-EC85D2E2288F}"/>
          </ac:spMkLst>
        </pc:spChg>
        <pc:spChg chg="mod">
          <ac:chgData name="Joseph Marvin R. Imperial" userId="c5118018-74d5-4421-be4d-7197191e5b08" providerId="ADAL" clId="{30668AD8-1153-4D5E-87F0-864C49B5E8FE}" dt="2021-08-10T06:57:04.321" v="540" actId="20577"/>
          <ac:spMkLst>
            <pc:docMk/>
            <pc:sldMk cId="2030822805" sldId="296"/>
            <ac:spMk id="4" creationId="{75157638-6523-426F-A9CC-ECA894E05450}"/>
          </ac:spMkLst>
        </pc:spChg>
      </pc:sldChg>
      <pc:sldChg chg="del">
        <pc:chgData name="Joseph Marvin R. Imperial" userId="c5118018-74d5-4421-be4d-7197191e5b08" providerId="ADAL" clId="{30668AD8-1153-4D5E-87F0-864C49B5E8FE}" dt="2021-08-10T06:34:59.869" v="0" actId="47"/>
        <pc:sldMkLst>
          <pc:docMk/>
          <pc:sldMk cId="2644134313" sldId="296"/>
        </pc:sldMkLst>
      </pc:sldChg>
      <pc:sldChg chg="addSp delSp modSp add ord">
        <pc:chgData name="Joseph Marvin R. Imperial" userId="c5118018-74d5-4421-be4d-7197191e5b08" providerId="ADAL" clId="{30668AD8-1153-4D5E-87F0-864C49B5E8FE}" dt="2021-08-10T07:14:28.552" v="1026" actId="1076"/>
        <pc:sldMkLst>
          <pc:docMk/>
          <pc:sldMk cId="1224928851" sldId="297"/>
        </pc:sldMkLst>
        <pc:spChg chg="mod">
          <ac:chgData name="Joseph Marvin R. Imperial" userId="c5118018-74d5-4421-be4d-7197191e5b08" providerId="ADAL" clId="{30668AD8-1153-4D5E-87F0-864C49B5E8FE}" dt="2021-08-10T07:10:05.227" v="812" actId="20577"/>
          <ac:spMkLst>
            <pc:docMk/>
            <pc:sldMk cId="1224928851" sldId="297"/>
            <ac:spMk id="3" creationId="{2509B077-73CE-476F-8855-EC85D2E2288F}"/>
          </ac:spMkLst>
        </pc:spChg>
        <pc:spChg chg="mod">
          <ac:chgData name="Joseph Marvin R. Imperial" userId="c5118018-74d5-4421-be4d-7197191e5b08" providerId="ADAL" clId="{30668AD8-1153-4D5E-87F0-864C49B5E8FE}" dt="2021-08-10T07:13:42.144" v="1016" actId="20577"/>
          <ac:spMkLst>
            <pc:docMk/>
            <pc:sldMk cId="1224928851" sldId="297"/>
            <ac:spMk id="4" creationId="{75157638-6523-426F-A9CC-ECA894E05450}"/>
          </ac:spMkLst>
        </pc:spChg>
        <pc:picChg chg="add del mod">
          <ac:chgData name="Joseph Marvin R. Imperial" userId="c5118018-74d5-4421-be4d-7197191e5b08" providerId="ADAL" clId="{30668AD8-1153-4D5E-87F0-864C49B5E8FE}" dt="2021-08-10T07:14:00.205" v="1019" actId="478"/>
          <ac:picMkLst>
            <pc:docMk/>
            <pc:sldMk cId="1224928851" sldId="297"/>
            <ac:picMk id="2" creationId="{B3DB0965-668C-4944-8C59-B53A69923E51}"/>
          </ac:picMkLst>
        </pc:picChg>
        <pc:picChg chg="add mod">
          <ac:chgData name="Joseph Marvin R. Imperial" userId="c5118018-74d5-4421-be4d-7197191e5b08" providerId="ADAL" clId="{30668AD8-1153-4D5E-87F0-864C49B5E8FE}" dt="2021-08-10T07:14:28.552" v="1026" actId="1076"/>
          <ac:picMkLst>
            <pc:docMk/>
            <pc:sldMk cId="1224928851" sldId="297"/>
            <ac:picMk id="5" creationId="{8511F644-39C5-4A01-9736-99568A50352D}"/>
          </ac:picMkLst>
        </pc:picChg>
      </pc:sldChg>
      <pc:sldChg chg="del">
        <pc:chgData name="Joseph Marvin R. Imperial" userId="c5118018-74d5-4421-be4d-7197191e5b08" providerId="ADAL" clId="{30668AD8-1153-4D5E-87F0-864C49B5E8FE}" dt="2021-08-10T06:34:59.869" v="0" actId="47"/>
        <pc:sldMkLst>
          <pc:docMk/>
          <pc:sldMk cId="4289137286" sldId="297"/>
        </pc:sldMkLst>
      </pc:sldChg>
      <pc:sldChg chg="del">
        <pc:chgData name="Joseph Marvin R. Imperial" userId="c5118018-74d5-4421-be4d-7197191e5b08" providerId="ADAL" clId="{30668AD8-1153-4D5E-87F0-864C49B5E8FE}" dt="2021-08-10T06:34:59.869" v="0" actId="47"/>
        <pc:sldMkLst>
          <pc:docMk/>
          <pc:sldMk cId="678635146" sldId="298"/>
        </pc:sldMkLst>
      </pc:sldChg>
      <pc:sldChg chg="add del">
        <pc:chgData name="Joseph Marvin R. Imperial" userId="c5118018-74d5-4421-be4d-7197191e5b08" providerId="ADAL" clId="{30668AD8-1153-4D5E-87F0-864C49B5E8FE}" dt="2021-08-10T07:19:21.106" v="1094" actId="47"/>
        <pc:sldMkLst>
          <pc:docMk/>
          <pc:sldMk cId="1116948184" sldId="298"/>
        </pc:sldMkLst>
      </pc:sldChg>
      <pc:sldChg chg="add del">
        <pc:chgData name="Joseph Marvin R. Imperial" userId="c5118018-74d5-4421-be4d-7197191e5b08" providerId="ADAL" clId="{30668AD8-1153-4D5E-87F0-864C49B5E8FE}" dt="2021-08-10T07:19:21.637" v="1095" actId="47"/>
        <pc:sldMkLst>
          <pc:docMk/>
          <pc:sldMk cId="983962629" sldId="299"/>
        </pc:sldMkLst>
      </pc:sldChg>
      <pc:sldChg chg="del">
        <pc:chgData name="Joseph Marvin R. Imperial" userId="c5118018-74d5-4421-be4d-7197191e5b08" providerId="ADAL" clId="{30668AD8-1153-4D5E-87F0-864C49B5E8FE}" dt="2021-08-10T06:34:59.869" v="0" actId="47"/>
        <pc:sldMkLst>
          <pc:docMk/>
          <pc:sldMk cId="2553172278" sldId="299"/>
        </pc:sldMkLst>
      </pc:sldChg>
      <pc:sldChg chg="add del">
        <pc:chgData name="Joseph Marvin R. Imperial" userId="c5118018-74d5-4421-be4d-7197191e5b08" providerId="ADAL" clId="{30668AD8-1153-4D5E-87F0-864C49B5E8FE}" dt="2021-08-10T07:19:22.244" v="1096" actId="47"/>
        <pc:sldMkLst>
          <pc:docMk/>
          <pc:sldMk cId="371131167" sldId="300"/>
        </pc:sldMkLst>
      </pc:sldChg>
      <pc:sldChg chg="del">
        <pc:chgData name="Joseph Marvin R. Imperial" userId="c5118018-74d5-4421-be4d-7197191e5b08" providerId="ADAL" clId="{30668AD8-1153-4D5E-87F0-864C49B5E8FE}" dt="2021-08-10T06:34:59.869" v="0" actId="47"/>
        <pc:sldMkLst>
          <pc:docMk/>
          <pc:sldMk cId="2424437453" sldId="300"/>
        </pc:sldMkLst>
      </pc:sldChg>
      <pc:sldChg chg="modSp add">
        <pc:chgData name="Joseph Marvin R. Imperial" userId="c5118018-74d5-4421-be4d-7197191e5b08" providerId="ADAL" clId="{30668AD8-1153-4D5E-87F0-864C49B5E8FE}" dt="2021-08-10T07:21:53.934" v="1293" actId="20577"/>
        <pc:sldMkLst>
          <pc:docMk/>
          <pc:sldMk cId="2760879243" sldId="301"/>
        </pc:sldMkLst>
        <pc:spChg chg="mod">
          <ac:chgData name="Joseph Marvin R. Imperial" userId="c5118018-74d5-4421-be4d-7197191e5b08" providerId="ADAL" clId="{30668AD8-1153-4D5E-87F0-864C49B5E8FE}" dt="2021-08-10T07:21:26.520" v="1166" actId="20577"/>
          <ac:spMkLst>
            <pc:docMk/>
            <pc:sldMk cId="2760879243" sldId="301"/>
            <ac:spMk id="3" creationId="{2509B077-73CE-476F-8855-EC85D2E2288F}"/>
          </ac:spMkLst>
        </pc:spChg>
        <pc:spChg chg="mod">
          <ac:chgData name="Joseph Marvin R. Imperial" userId="c5118018-74d5-4421-be4d-7197191e5b08" providerId="ADAL" clId="{30668AD8-1153-4D5E-87F0-864C49B5E8FE}" dt="2021-08-10T07:21:53.934" v="1293" actId="20577"/>
          <ac:spMkLst>
            <pc:docMk/>
            <pc:sldMk cId="2760879243" sldId="301"/>
            <ac:spMk id="4" creationId="{75157638-6523-426F-A9CC-ECA894E05450}"/>
          </ac:spMkLst>
        </pc:spChg>
      </pc:sldChg>
      <pc:sldChg chg="addSp delSp modSp add ord">
        <pc:chgData name="Joseph Marvin R. Imperial" userId="c5118018-74d5-4421-be4d-7197191e5b08" providerId="ADAL" clId="{30668AD8-1153-4D5E-87F0-864C49B5E8FE}" dt="2021-08-10T06:57:14.936" v="542"/>
        <pc:sldMkLst>
          <pc:docMk/>
          <pc:sldMk cId="3291891214" sldId="302"/>
        </pc:sldMkLst>
        <pc:picChg chg="del">
          <ac:chgData name="Joseph Marvin R. Imperial" userId="c5118018-74d5-4421-be4d-7197191e5b08" providerId="ADAL" clId="{30668AD8-1153-4D5E-87F0-864C49B5E8FE}" dt="2021-08-10T06:50:11.924" v="388" actId="478"/>
          <ac:picMkLst>
            <pc:docMk/>
            <pc:sldMk cId="3291891214" sldId="302"/>
            <ac:picMk id="2" creationId="{F54C65A7-8A6C-4BDD-A229-69E3DB7C3713}"/>
          </ac:picMkLst>
        </pc:picChg>
        <pc:picChg chg="add mod">
          <ac:chgData name="Joseph Marvin R. Imperial" userId="c5118018-74d5-4421-be4d-7197191e5b08" providerId="ADAL" clId="{30668AD8-1153-4D5E-87F0-864C49B5E8FE}" dt="2021-08-10T06:50:15.601" v="392" actId="1076"/>
          <ac:picMkLst>
            <pc:docMk/>
            <pc:sldMk cId="3291891214" sldId="302"/>
            <ac:picMk id="5" creationId="{BCE94D78-C1E2-4871-9326-5350BACADB0C}"/>
          </ac:picMkLst>
        </pc:picChg>
      </pc:sldChg>
      <pc:sldChg chg="addSp delSp modSp add ord">
        <pc:chgData name="Joseph Marvin R. Imperial" userId="c5118018-74d5-4421-be4d-7197191e5b08" providerId="ADAL" clId="{30668AD8-1153-4D5E-87F0-864C49B5E8FE}" dt="2021-08-10T07:06:16.296" v="648"/>
        <pc:sldMkLst>
          <pc:docMk/>
          <pc:sldMk cId="595692081" sldId="303"/>
        </pc:sldMkLst>
        <pc:spChg chg="mod">
          <ac:chgData name="Joseph Marvin R. Imperial" userId="c5118018-74d5-4421-be4d-7197191e5b08" providerId="ADAL" clId="{30668AD8-1153-4D5E-87F0-864C49B5E8FE}" dt="2021-08-10T06:52:24.528" v="470" actId="5793"/>
          <ac:spMkLst>
            <pc:docMk/>
            <pc:sldMk cId="595692081" sldId="303"/>
            <ac:spMk id="3" creationId="{2509B077-73CE-476F-8855-EC85D2E2288F}"/>
          </ac:spMkLst>
        </pc:spChg>
        <pc:spChg chg="mod">
          <ac:chgData name="Joseph Marvin R. Imperial" userId="c5118018-74d5-4421-be4d-7197191e5b08" providerId="ADAL" clId="{30668AD8-1153-4D5E-87F0-864C49B5E8FE}" dt="2021-08-10T06:52:43.329" v="478" actId="20577"/>
          <ac:spMkLst>
            <pc:docMk/>
            <pc:sldMk cId="595692081" sldId="303"/>
            <ac:spMk id="4" creationId="{75157638-6523-426F-A9CC-ECA894E05450}"/>
          </ac:spMkLst>
        </pc:spChg>
        <pc:spChg chg="add del mod">
          <ac:chgData name="Joseph Marvin R. Imperial" userId="c5118018-74d5-4421-be4d-7197191e5b08" providerId="ADAL" clId="{30668AD8-1153-4D5E-87F0-864C49B5E8FE}" dt="2021-08-10T06:52:17.518" v="451" actId="478"/>
          <ac:spMkLst>
            <pc:docMk/>
            <pc:sldMk cId="595692081" sldId="303"/>
            <ac:spMk id="10" creationId="{F6671C4C-66B5-4E8A-AF02-7798D43AA9C6}"/>
          </ac:spMkLst>
        </pc:spChg>
      </pc:sldChg>
      <pc:sldChg chg="addSp modSp add ord">
        <pc:chgData name="Joseph Marvin R. Imperial" userId="c5118018-74d5-4421-be4d-7197191e5b08" providerId="ADAL" clId="{30668AD8-1153-4D5E-87F0-864C49B5E8FE}" dt="2021-08-10T06:57:14.936" v="542"/>
        <pc:sldMkLst>
          <pc:docMk/>
          <pc:sldMk cId="1557030020" sldId="304"/>
        </pc:sldMkLst>
        <pc:spChg chg="mod">
          <ac:chgData name="Joseph Marvin R. Imperial" userId="c5118018-74d5-4421-be4d-7197191e5b08" providerId="ADAL" clId="{30668AD8-1153-4D5E-87F0-864C49B5E8FE}" dt="2021-08-10T06:56:49.528" v="532" actId="20577"/>
          <ac:spMkLst>
            <pc:docMk/>
            <pc:sldMk cId="1557030020" sldId="304"/>
            <ac:spMk id="3" creationId="{2509B077-73CE-476F-8855-EC85D2E2288F}"/>
          </ac:spMkLst>
        </pc:spChg>
        <pc:picChg chg="add mod">
          <ac:chgData name="Joseph Marvin R. Imperial" userId="c5118018-74d5-4421-be4d-7197191e5b08" providerId="ADAL" clId="{30668AD8-1153-4D5E-87F0-864C49B5E8FE}" dt="2021-08-10T06:56:39.519" v="508" actId="1076"/>
          <ac:picMkLst>
            <pc:docMk/>
            <pc:sldMk cId="1557030020" sldId="304"/>
            <ac:picMk id="2" creationId="{141E3F3A-1F67-420B-901A-467BCB76D01E}"/>
          </ac:picMkLst>
        </pc:picChg>
      </pc:sldChg>
      <pc:sldChg chg="modSp add ord">
        <pc:chgData name="Joseph Marvin R. Imperial" userId="c5118018-74d5-4421-be4d-7197191e5b08" providerId="ADAL" clId="{30668AD8-1153-4D5E-87F0-864C49B5E8FE}" dt="2021-08-10T07:01:47.545" v="629" actId="20577"/>
        <pc:sldMkLst>
          <pc:docMk/>
          <pc:sldMk cId="2784280338" sldId="305"/>
        </pc:sldMkLst>
        <pc:spChg chg="mod">
          <ac:chgData name="Joseph Marvin R. Imperial" userId="c5118018-74d5-4421-be4d-7197191e5b08" providerId="ADAL" clId="{30668AD8-1153-4D5E-87F0-864C49B5E8FE}" dt="2021-08-10T07:00:41.136" v="601" actId="20577"/>
          <ac:spMkLst>
            <pc:docMk/>
            <pc:sldMk cId="2784280338" sldId="305"/>
            <ac:spMk id="3" creationId="{2509B077-73CE-476F-8855-EC85D2E2288F}"/>
          </ac:spMkLst>
        </pc:spChg>
        <pc:spChg chg="mod">
          <ac:chgData name="Joseph Marvin R. Imperial" userId="c5118018-74d5-4421-be4d-7197191e5b08" providerId="ADAL" clId="{30668AD8-1153-4D5E-87F0-864C49B5E8FE}" dt="2021-08-10T07:01:47.545" v="629" actId="20577"/>
          <ac:spMkLst>
            <pc:docMk/>
            <pc:sldMk cId="2784280338" sldId="305"/>
            <ac:spMk id="4" creationId="{75157638-6523-426F-A9CC-ECA894E05450}"/>
          </ac:spMkLst>
        </pc:spChg>
      </pc:sldChg>
      <pc:sldChg chg="modSp add ord">
        <pc:chgData name="Joseph Marvin R. Imperial" userId="c5118018-74d5-4421-be4d-7197191e5b08" providerId="ADAL" clId="{30668AD8-1153-4D5E-87F0-864C49B5E8FE}" dt="2021-08-10T07:07:59.673" v="731" actId="20577"/>
        <pc:sldMkLst>
          <pc:docMk/>
          <pc:sldMk cId="61211993" sldId="306"/>
        </pc:sldMkLst>
        <pc:spChg chg="mod">
          <ac:chgData name="Joseph Marvin R. Imperial" userId="c5118018-74d5-4421-be4d-7197191e5b08" providerId="ADAL" clId="{30668AD8-1153-4D5E-87F0-864C49B5E8FE}" dt="2021-08-10T07:07:36.109" v="703" actId="20577"/>
          <ac:spMkLst>
            <pc:docMk/>
            <pc:sldMk cId="61211993" sldId="306"/>
            <ac:spMk id="3" creationId="{2509B077-73CE-476F-8855-EC85D2E2288F}"/>
          </ac:spMkLst>
        </pc:spChg>
        <pc:spChg chg="mod">
          <ac:chgData name="Joseph Marvin R. Imperial" userId="c5118018-74d5-4421-be4d-7197191e5b08" providerId="ADAL" clId="{30668AD8-1153-4D5E-87F0-864C49B5E8FE}" dt="2021-08-10T07:07:59.673" v="731" actId="20577"/>
          <ac:spMkLst>
            <pc:docMk/>
            <pc:sldMk cId="61211993" sldId="306"/>
            <ac:spMk id="4" creationId="{75157638-6523-426F-A9CC-ECA894E05450}"/>
          </ac:spMkLst>
        </pc:spChg>
      </pc:sldChg>
      <pc:sldChg chg="addSp delSp modSp add ord modAnim">
        <pc:chgData name="Joseph Marvin R. Imperial" userId="c5118018-74d5-4421-be4d-7197191e5b08" providerId="ADAL" clId="{30668AD8-1153-4D5E-87F0-864C49B5E8FE}" dt="2021-08-10T07:06:16.296" v="648"/>
        <pc:sldMkLst>
          <pc:docMk/>
          <pc:sldMk cId="317065535" sldId="307"/>
        </pc:sldMkLst>
        <pc:spChg chg="mod">
          <ac:chgData name="Joseph Marvin R. Imperial" userId="c5118018-74d5-4421-be4d-7197191e5b08" providerId="ADAL" clId="{30668AD8-1153-4D5E-87F0-864C49B5E8FE}" dt="2021-08-10T06:54:01.145" v="502" actId="27636"/>
          <ac:spMkLst>
            <pc:docMk/>
            <pc:sldMk cId="317065535" sldId="307"/>
            <ac:spMk id="4" creationId="{75157638-6523-426F-A9CC-ECA894E05450}"/>
          </ac:spMkLst>
        </pc:spChg>
        <pc:spChg chg="add del">
          <ac:chgData name="Joseph Marvin R. Imperial" userId="c5118018-74d5-4421-be4d-7197191e5b08" providerId="ADAL" clId="{30668AD8-1153-4D5E-87F0-864C49B5E8FE}" dt="2021-08-10T06:53:35.734" v="489" actId="478"/>
          <ac:spMkLst>
            <pc:docMk/>
            <pc:sldMk cId="317065535" sldId="307"/>
            <ac:spMk id="10" creationId="{5E09755D-0F76-4C2A-AEC0-2C7DD748F3F2}"/>
          </ac:spMkLst>
        </pc:spChg>
        <pc:picChg chg="add mod">
          <ac:chgData name="Joseph Marvin R. Imperial" userId="c5118018-74d5-4421-be4d-7197191e5b08" providerId="ADAL" clId="{30668AD8-1153-4D5E-87F0-864C49B5E8FE}" dt="2021-08-10T06:53:39.086" v="490" actId="1076"/>
          <ac:picMkLst>
            <pc:docMk/>
            <pc:sldMk cId="317065535" sldId="307"/>
            <ac:picMk id="11" creationId="{DF57F133-F0F8-4E35-8BB2-3994ACB6EC6B}"/>
          </ac:picMkLst>
        </pc:picChg>
        <pc:picChg chg="add mod">
          <ac:chgData name="Joseph Marvin R. Imperial" userId="c5118018-74d5-4421-be4d-7197191e5b08" providerId="ADAL" clId="{30668AD8-1153-4D5E-87F0-864C49B5E8FE}" dt="2021-08-10T06:53:50.472" v="495" actId="1076"/>
          <ac:picMkLst>
            <pc:docMk/>
            <pc:sldMk cId="317065535" sldId="307"/>
            <ac:picMk id="16" creationId="{F0902BE9-A28D-4D61-BE99-B8763222B5FD}"/>
          </ac:picMkLst>
        </pc:picChg>
        <pc:picChg chg="add mod">
          <ac:chgData name="Joseph Marvin R. Imperial" userId="c5118018-74d5-4421-be4d-7197191e5b08" providerId="ADAL" clId="{30668AD8-1153-4D5E-87F0-864C49B5E8FE}" dt="2021-08-10T06:54:05.599" v="504" actId="1076"/>
          <ac:picMkLst>
            <pc:docMk/>
            <pc:sldMk cId="317065535" sldId="307"/>
            <ac:picMk id="17" creationId="{29776B8B-75EE-481A-ADE6-63C923911CE3}"/>
          </ac:picMkLst>
        </pc:picChg>
        <pc:picChg chg="add mod">
          <ac:chgData name="Joseph Marvin R. Imperial" userId="c5118018-74d5-4421-be4d-7197191e5b08" providerId="ADAL" clId="{30668AD8-1153-4D5E-87F0-864C49B5E8FE}" dt="2021-08-10T06:54:04.175" v="503" actId="1076"/>
          <ac:picMkLst>
            <pc:docMk/>
            <pc:sldMk cId="317065535" sldId="307"/>
            <ac:picMk id="18" creationId="{FF6968A6-1F84-43A2-ACCF-16A091A41C75}"/>
          </ac:picMkLst>
        </pc:picChg>
        <pc:picChg chg="add mod">
          <ac:chgData name="Joseph Marvin R. Imperial" userId="c5118018-74d5-4421-be4d-7197191e5b08" providerId="ADAL" clId="{30668AD8-1153-4D5E-87F0-864C49B5E8FE}" dt="2021-08-10T06:54:07.472" v="505" actId="1076"/>
          <ac:picMkLst>
            <pc:docMk/>
            <pc:sldMk cId="317065535" sldId="307"/>
            <ac:picMk id="19" creationId="{BC505AD9-7876-4375-9227-B64CDC4E3CA5}"/>
          </ac:picMkLst>
        </pc:picChg>
      </pc:sldChg>
      <pc:sldChg chg="add del">
        <pc:chgData name="Joseph Marvin R. Imperial" userId="c5118018-74d5-4421-be4d-7197191e5b08" providerId="ADAL" clId="{30668AD8-1153-4D5E-87F0-864C49B5E8FE}" dt="2021-08-10T07:05:39.746" v="633" actId="47"/>
        <pc:sldMkLst>
          <pc:docMk/>
          <pc:sldMk cId="3293455407" sldId="308"/>
        </pc:sldMkLst>
      </pc:sldChg>
      <pc:sldChg chg="modSp add ord">
        <pc:chgData name="Joseph Marvin R. Imperial" userId="c5118018-74d5-4421-be4d-7197191e5b08" providerId="ADAL" clId="{30668AD8-1153-4D5E-87F0-864C49B5E8FE}" dt="2021-08-10T07:00:33.543" v="593"/>
        <pc:sldMkLst>
          <pc:docMk/>
          <pc:sldMk cId="1415882622" sldId="309"/>
        </pc:sldMkLst>
        <pc:spChg chg="mod">
          <ac:chgData name="Joseph Marvin R. Imperial" userId="c5118018-74d5-4421-be4d-7197191e5b08" providerId="ADAL" clId="{30668AD8-1153-4D5E-87F0-864C49B5E8FE}" dt="2021-08-10T06:59:41.401" v="558" actId="20577"/>
          <ac:spMkLst>
            <pc:docMk/>
            <pc:sldMk cId="1415882622" sldId="309"/>
            <ac:spMk id="3" creationId="{2509B077-73CE-476F-8855-EC85D2E2288F}"/>
          </ac:spMkLst>
        </pc:spChg>
        <pc:spChg chg="mod">
          <ac:chgData name="Joseph Marvin R. Imperial" userId="c5118018-74d5-4421-be4d-7197191e5b08" providerId="ADAL" clId="{30668AD8-1153-4D5E-87F0-864C49B5E8FE}" dt="2021-08-10T07:00:29.361" v="592" actId="113"/>
          <ac:spMkLst>
            <pc:docMk/>
            <pc:sldMk cId="1415882622" sldId="309"/>
            <ac:spMk id="4" creationId="{75157638-6523-426F-A9CC-ECA894E05450}"/>
          </ac:spMkLst>
        </pc:spChg>
      </pc:sldChg>
      <pc:sldChg chg="modSp add ord">
        <pc:chgData name="Joseph Marvin R. Imperial" userId="c5118018-74d5-4421-be4d-7197191e5b08" providerId="ADAL" clId="{30668AD8-1153-4D5E-87F0-864C49B5E8FE}" dt="2021-08-10T07:08:41.397" v="750" actId="20577"/>
        <pc:sldMkLst>
          <pc:docMk/>
          <pc:sldMk cId="3864758026" sldId="310"/>
        </pc:sldMkLst>
        <pc:spChg chg="mod">
          <ac:chgData name="Joseph Marvin R. Imperial" userId="c5118018-74d5-4421-be4d-7197191e5b08" providerId="ADAL" clId="{30668AD8-1153-4D5E-87F0-864C49B5E8FE}" dt="2021-08-10T07:08:41.397" v="750" actId="20577"/>
          <ac:spMkLst>
            <pc:docMk/>
            <pc:sldMk cId="3864758026" sldId="310"/>
            <ac:spMk id="3" creationId="{2509B077-73CE-476F-8855-EC85D2E2288F}"/>
          </ac:spMkLst>
        </pc:spChg>
      </pc:sldChg>
      <pc:sldChg chg="addSp modSp add">
        <pc:chgData name="Joseph Marvin R. Imperial" userId="c5118018-74d5-4421-be4d-7197191e5b08" providerId="ADAL" clId="{30668AD8-1153-4D5E-87F0-864C49B5E8FE}" dt="2021-08-10T07:09:53.535" v="808" actId="1076"/>
        <pc:sldMkLst>
          <pc:docMk/>
          <pc:sldMk cId="2035457104" sldId="311"/>
        </pc:sldMkLst>
        <pc:spChg chg="mod">
          <ac:chgData name="Joseph Marvin R. Imperial" userId="c5118018-74d5-4421-be4d-7197191e5b08" providerId="ADAL" clId="{30668AD8-1153-4D5E-87F0-864C49B5E8FE}" dt="2021-08-10T07:09:42.217" v="805" actId="20577"/>
          <ac:spMkLst>
            <pc:docMk/>
            <pc:sldMk cId="2035457104" sldId="311"/>
            <ac:spMk id="3" creationId="{2509B077-73CE-476F-8855-EC85D2E2288F}"/>
          </ac:spMkLst>
        </pc:spChg>
        <pc:picChg chg="add mod">
          <ac:chgData name="Joseph Marvin R. Imperial" userId="c5118018-74d5-4421-be4d-7197191e5b08" providerId="ADAL" clId="{30668AD8-1153-4D5E-87F0-864C49B5E8FE}" dt="2021-08-10T07:09:53.535" v="808" actId="1076"/>
          <ac:picMkLst>
            <pc:docMk/>
            <pc:sldMk cId="2035457104" sldId="311"/>
            <ac:picMk id="2" creationId="{00855CF9-D887-4B40-BCB7-20E3624E19B4}"/>
          </ac:picMkLst>
        </pc:picChg>
      </pc:sldChg>
      <pc:sldChg chg="addSp modSp add">
        <pc:chgData name="Joseph Marvin R. Imperial" userId="c5118018-74d5-4421-be4d-7197191e5b08" providerId="ADAL" clId="{30668AD8-1153-4D5E-87F0-864C49B5E8FE}" dt="2021-08-10T07:18:03.686" v="1090" actId="1076"/>
        <pc:sldMkLst>
          <pc:docMk/>
          <pc:sldMk cId="1094301837" sldId="312"/>
        </pc:sldMkLst>
        <pc:spChg chg="mod">
          <ac:chgData name="Joseph Marvin R. Imperial" userId="c5118018-74d5-4421-be4d-7197191e5b08" providerId="ADAL" clId="{30668AD8-1153-4D5E-87F0-864C49B5E8FE}" dt="2021-08-10T07:14:57.058" v="1053" actId="20577"/>
          <ac:spMkLst>
            <pc:docMk/>
            <pc:sldMk cId="1094301837" sldId="312"/>
            <ac:spMk id="3" creationId="{2509B077-73CE-476F-8855-EC85D2E2288F}"/>
          </ac:spMkLst>
        </pc:spChg>
        <pc:picChg chg="add mod">
          <ac:chgData name="Joseph Marvin R. Imperial" userId="c5118018-74d5-4421-be4d-7197191e5b08" providerId="ADAL" clId="{30668AD8-1153-4D5E-87F0-864C49B5E8FE}" dt="2021-08-10T07:18:01.783" v="1089" actId="1076"/>
          <ac:picMkLst>
            <pc:docMk/>
            <pc:sldMk cId="1094301837" sldId="312"/>
            <ac:picMk id="2" creationId="{F2D59E1A-3175-49DC-A10E-AE505986F95C}"/>
          </ac:picMkLst>
        </pc:picChg>
        <pc:picChg chg="add mod">
          <ac:chgData name="Joseph Marvin R. Imperial" userId="c5118018-74d5-4421-be4d-7197191e5b08" providerId="ADAL" clId="{30668AD8-1153-4D5E-87F0-864C49B5E8FE}" dt="2021-08-10T07:18:03.686" v="1090" actId="1076"/>
          <ac:picMkLst>
            <pc:docMk/>
            <pc:sldMk cId="1094301837" sldId="312"/>
            <ac:picMk id="5" creationId="{879F734C-41E9-4953-8D8F-FD2D1F02B5D6}"/>
          </ac:picMkLst>
        </pc:picChg>
      </pc:sldChg>
      <pc:sldChg chg="modSp add ord">
        <pc:chgData name="Joseph Marvin R. Imperial" userId="c5118018-74d5-4421-be4d-7197191e5b08" providerId="ADAL" clId="{30668AD8-1153-4D5E-87F0-864C49B5E8FE}" dt="2021-08-10T07:09:28.628" v="791" actId="20577"/>
        <pc:sldMkLst>
          <pc:docMk/>
          <pc:sldMk cId="967337275" sldId="313"/>
        </pc:sldMkLst>
        <pc:spChg chg="mod">
          <ac:chgData name="Joseph Marvin R. Imperial" userId="c5118018-74d5-4421-be4d-7197191e5b08" providerId="ADAL" clId="{30668AD8-1153-4D5E-87F0-864C49B5E8FE}" dt="2021-08-10T07:09:28.628" v="791" actId="20577"/>
          <ac:spMkLst>
            <pc:docMk/>
            <pc:sldMk cId="967337275" sldId="313"/>
            <ac:spMk id="3" creationId="{2509B077-73CE-476F-8855-EC85D2E2288F}"/>
          </ac:spMkLst>
        </pc:spChg>
      </pc:sldChg>
      <pc:sldChg chg="addSp modSp add">
        <pc:chgData name="Joseph Marvin R. Imperial" userId="c5118018-74d5-4421-be4d-7197191e5b08" providerId="ADAL" clId="{30668AD8-1153-4D5E-87F0-864C49B5E8FE}" dt="2021-08-10T07:17:16.287" v="1084" actId="1076"/>
        <pc:sldMkLst>
          <pc:docMk/>
          <pc:sldMk cId="2163380806" sldId="314"/>
        </pc:sldMkLst>
        <pc:spChg chg="mod">
          <ac:chgData name="Joseph Marvin R. Imperial" userId="c5118018-74d5-4421-be4d-7197191e5b08" providerId="ADAL" clId="{30668AD8-1153-4D5E-87F0-864C49B5E8FE}" dt="2021-08-10T07:16:06.614" v="1079" actId="20577"/>
          <ac:spMkLst>
            <pc:docMk/>
            <pc:sldMk cId="2163380806" sldId="314"/>
            <ac:spMk id="3" creationId="{2509B077-73CE-476F-8855-EC85D2E2288F}"/>
          </ac:spMkLst>
        </pc:spChg>
        <pc:picChg chg="add mod">
          <ac:chgData name="Joseph Marvin R. Imperial" userId="c5118018-74d5-4421-be4d-7197191e5b08" providerId="ADAL" clId="{30668AD8-1153-4D5E-87F0-864C49B5E8FE}" dt="2021-08-10T07:17:16.287" v="1084" actId="1076"/>
          <ac:picMkLst>
            <pc:docMk/>
            <pc:sldMk cId="2163380806" sldId="314"/>
            <ac:picMk id="1026" creationId="{B3F6C91F-E25A-499E-B064-8B7CB5C8573B}"/>
          </ac:picMkLst>
        </pc:picChg>
      </pc:sldChg>
      <pc:sldChg chg="add del">
        <pc:chgData name="Joseph Marvin R. Imperial" userId="c5118018-74d5-4421-be4d-7197191e5b08" providerId="ADAL" clId="{30668AD8-1153-4D5E-87F0-864C49B5E8FE}" dt="2021-08-10T07:19:17.067" v="1092" actId="47"/>
        <pc:sldMkLst>
          <pc:docMk/>
          <pc:sldMk cId="2312991406" sldId="315"/>
        </pc:sldMkLst>
      </pc:sldChg>
      <pc:sldChg chg="add del">
        <pc:chgData name="Joseph Marvin R. Imperial" userId="c5118018-74d5-4421-be4d-7197191e5b08" providerId="ADAL" clId="{30668AD8-1153-4D5E-87F0-864C49B5E8FE}" dt="2021-08-10T07:19:14.994" v="1091" actId="47"/>
        <pc:sldMkLst>
          <pc:docMk/>
          <pc:sldMk cId="2900781628" sldId="316"/>
        </pc:sldMkLst>
      </pc:sldChg>
    </pc:docChg>
  </pc:docChgLst>
  <pc:docChgLst>
    <pc:chgData name="Joseph Marvin Imperial" userId="c5118018-74d5-4421-be4d-7197191e5b08" providerId="ADAL" clId="{CD431D57-E361-4A30-AF61-2EA51823D040}"/>
    <pc:docChg chg="undo custSel addSld modSld">
      <pc:chgData name="Joseph Marvin Imperial" userId="c5118018-74d5-4421-be4d-7197191e5b08" providerId="ADAL" clId="{CD431D57-E361-4A30-AF61-2EA51823D040}" dt="2021-08-26T01:30:18.461" v="403" actId="20577"/>
      <pc:docMkLst>
        <pc:docMk/>
      </pc:docMkLst>
      <pc:sldChg chg="modSp mod">
        <pc:chgData name="Joseph Marvin Imperial" userId="c5118018-74d5-4421-be4d-7197191e5b08" providerId="ADAL" clId="{CD431D57-E361-4A30-AF61-2EA51823D040}" dt="2021-08-26T01:29:17.170" v="370" actId="20577"/>
        <pc:sldMkLst>
          <pc:docMk/>
          <pc:sldMk cId="769809006" sldId="256"/>
        </pc:sldMkLst>
        <pc:spChg chg="mod">
          <ac:chgData name="Joseph Marvin Imperial" userId="c5118018-74d5-4421-be4d-7197191e5b08" providerId="ADAL" clId="{CD431D57-E361-4A30-AF61-2EA51823D040}" dt="2021-08-26T01:29:17.170" v="370" actId="20577"/>
          <ac:spMkLst>
            <pc:docMk/>
            <pc:sldMk cId="769809006" sldId="256"/>
            <ac:spMk id="12" creationId="{3B95F0FF-3312-4F15-A3FC-1E4D0A0C4CA3}"/>
          </ac:spMkLst>
        </pc:spChg>
      </pc:sldChg>
      <pc:sldChg chg="modSp mod">
        <pc:chgData name="Joseph Marvin Imperial" userId="c5118018-74d5-4421-be4d-7197191e5b08" providerId="ADAL" clId="{CD431D57-E361-4A30-AF61-2EA51823D040}" dt="2021-08-25T11:40:00.249" v="346" actId="20577"/>
        <pc:sldMkLst>
          <pc:docMk/>
          <pc:sldMk cId="3828888086" sldId="287"/>
        </pc:sldMkLst>
        <pc:spChg chg="mod">
          <ac:chgData name="Joseph Marvin Imperial" userId="c5118018-74d5-4421-be4d-7197191e5b08" providerId="ADAL" clId="{CD431D57-E361-4A30-AF61-2EA51823D040}" dt="2021-08-25T11:40:00.249" v="346" actId="20577"/>
          <ac:spMkLst>
            <pc:docMk/>
            <pc:sldMk cId="3828888086" sldId="287"/>
            <ac:spMk id="4" creationId="{75157638-6523-426F-A9CC-ECA894E05450}"/>
          </ac:spMkLst>
        </pc:spChg>
      </pc:sldChg>
      <pc:sldChg chg="addSp delSp modSp mod">
        <pc:chgData name="Joseph Marvin Imperial" userId="c5118018-74d5-4421-be4d-7197191e5b08" providerId="ADAL" clId="{CD431D57-E361-4A30-AF61-2EA51823D040}" dt="2021-08-25T11:22:11.443" v="149" actId="478"/>
        <pc:sldMkLst>
          <pc:docMk/>
          <pc:sldMk cId="3746060662" sldId="291"/>
        </pc:sldMkLst>
        <pc:picChg chg="add del">
          <ac:chgData name="Joseph Marvin Imperial" userId="c5118018-74d5-4421-be4d-7197191e5b08" providerId="ADAL" clId="{CD431D57-E361-4A30-AF61-2EA51823D040}" dt="2021-08-25T11:22:11.443" v="149" actId="478"/>
          <ac:picMkLst>
            <pc:docMk/>
            <pc:sldMk cId="3746060662" sldId="291"/>
            <ac:picMk id="2" creationId="{E6113097-F855-409F-A00C-D4F6A0C5402E}"/>
          </ac:picMkLst>
        </pc:picChg>
        <pc:picChg chg="add del mod">
          <ac:chgData name="Joseph Marvin Imperial" userId="c5118018-74d5-4421-be4d-7197191e5b08" providerId="ADAL" clId="{CD431D57-E361-4A30-AF61-2EA51823D040}" dt="2021-08-25T11:22:11.062" v="148"/>
          <ac:picMkLst>
            <pc:docMk/>
            <pc:sldMk cId="3746060662" sldId="291"/>
            <ac:picMk id="4098" creationId="{396C29F1-2494-4FAF-8560-7B65D4BD6515}"/>
          </ac:picMkLst>
        </pc:picChg>
      </pc:sldChg>
      <pc:sldChg chg="modSp mod">
        <pc:chgData name="Joseph Marvin Imperial" userId="c5118018-74d5-4421-be4d-7197191e5b08" providerId="ADAL" clId="{CD431D57-E361-4A30-AF61-2EA51823D040}" dt="2021-08-25T11:20:16.566" v="129" actId="20577"/>
        <pc:sldMkLst>
          <pc:docMk/>
          <pc:sldMk cId="2784280338" sldId="305"/>
        </pc:sldMkLst>
        <pc:spChg chg="mod">
          <ac:chgData name="Joseph Marvin Imperial" userId="c5118018-74d5-4421-be4d-7197191e5b08" providerId="ADAL" clId="{CD431D57-E361-4A30-AF61-2EA51823D040}" dt="2021-08-25T11:20:16.566" v="129" actId="20577"/>
          <ac:spMkLst>
            <pc:docMk/>
            <pc:sldMk cId="2784280338" sldId="305"/>
            <ac:spMk id="4" creationId="{75157638-6523-426F-A9CC-ECA894E05450}"/>
          </ac:spMkLst>
        </pc:spChg>
      </pc:sldChg>
      <pc:sldChg chg="modSp mod">
        <pc:chgData name="Joseph Marvin Imperial" userId="c5118018-74d5-4421-be4d-7197191e5b08" providerId="ADAL" clId="{CD431D57-E361-4A30-AF61-2EA51823D040}" dt="2021-08-26T01:30:18.461" v="403" actId="20577"/>
        <pc:sldMkLst>
          <pc:docMk/>
          <pc:sldMk cId="1415882622" sldId="309"/>
        </pc:sldMkLst>
        <pc:spChg chg="mod">
          <ac:chgData name="Joseph Marvin Imperial" userId="c5118018-74d5-4421-be4d-7197191e5b08" providerId="ADAL" clId="{CD431D57-E361-4A30-AF61-2EA51823D040}" dt="2021-08-26T01:30:18.461" v="403" actId="20577"/>
          <ac:spMkLst>
            <pc:docMk/>
            <pc:sldMk cId="1415882622" sldId="309"/>
            <ac:spMk id="4" creationId="{75157638-6523-426F-A9CC-ECA894E05450}"/>
          </ac:spMkLst>
        </pc:spChg>
      </pc:sldChg>
      <pc:sldChg chg="addSp delSp modSp add mod delAnim">
        <pc:chgData name="Joseph Marvin Imperial" userId="c5118018-74d5-4421-be4d-7197191e5b08" providerId="ADAL" clId="{CD431D57-E361-4A30-AF61-2EA51823D040}" dt="2021-08-25T11:16:52.845" v="128" actId="1076"/>
        <pc:sldMkLst>
          <pc:docMk/>
          <pc:sldMk cId="2669560120" sldId="315"/>
        </pc:sldMkLst>
        <pc:spChg chg="mod">
          <ac:chgData name="Joseph Marvin Imperial" userId="c5118018-74d5-4421-be4d-7197191e5b08" providerId="ADAL" clId="{CD431D57-E361-4A30-AF61-2EA51823D040}" dt="2021-08-25T11:16:44.534" v="125" actId="20577"/>
          <ac:spMkLst>
            <pc:docMk/>
            <pc:sldMk cId="2669560120" sldId="315"/>
            <ac:spMk id="3" creationId="{2509B077-73CE-476F-8855-EC85D2E2288F}"/>
          </ac:spMkLst>
        </pc:spChg>
        <pc:spChg chg="del mod">
          <ac:chgData name="Joseph Marvin Imperial" userId="c5118018-74d5-4421-be4d-7197191e5b08" providerId="ADAL" clId="{CD431D57-E361-4A30-AF61-2EA51823D040}" dt="2021-08-25T11:11:24.832" v="2" actId="478"/>
          <ac:spMkLst>
            <pc:docMk/>
            <pc:sldMk cId="2669560120" sldId="315"/>
            <ac:spMk id="4" creationId="{75157638-6523-426F-A9CC-ECA894E05450}"/>
          </ac:spMkLst>
        </pc:spChg>
        <pc:picChg chg="del">
          <ac:chgData name="Joseph Marvin Imperial" userId="c5118018-74d5-4421-be4d-7197191e5b08" providerId="ADAL" clId="{CD431D57-E361-4A30-AF61-2EA51823D040}" dt="2021-08-25T11:11:24.832" v="2" actId="478"/>
          <ac:picMkLst>
            <pc:docMk/>
            <pc:sldMk cId="2669560120" sldId="315"/>
            <ac:picMk id="11" creationId="{DF57F133-F0F8-4E35-8BB2-3994ACB6EC6B}"/>
          </ac:picMkLst>
        </pc:picChg>
        <pc:picChg chg="del">
          <ac:chgData name="Joseph Marvin Imperial" userId="c5118018-74d5-4421-be4d-7197191e5b08" providerId="ADAL" clId="{CD431D57-E361-4A30-AF61-2EA51823D040}" dt="2021-08-25T11:11:24.832" v="2" actId="478"/>
          <ac:picMkLst>
            <pc:docMk/>
            <pc:sldMk cId="2669560120" sldId="315"/>
            <ac:picMk id="16" creationId="{F0902BE9-A28D-4D61-BE99-B8763222B5FD}"/>
          </ac:picMkLst>
        </pc:picChg>
        <pc:picChg chg="del">
          <ac:chgData name="Joseph Marvin Imperial" userId="c5118018-74d5-4421-be4d-7197191e5b08" providerId="ADAL" clId="{CD431D57-E361-4A30-AF61-2EA51823D040}" dt="2021-08-25T11:11:24.832" v="2" actId="478"/>
          <ac:picMkLst>
            <pc:docMk/>
            <pc:sldMk cId="2669560120" sldId="315"/>
            <ac:picMk id="17" creationId="{29776B8B-75EE-481A-ADE6-63C923911CE3}"/>
          </ac:picMkLst>
        </pc:picChg>
        <pc:picChg chg="del">
          <ac:chgData name="Joseph Marvin Imperial" userId="c5118018-74d5-4421-be4d-7197191e5b08" providerId="ADAL" clId="{CD431D57-E361-4A30-AF61-2EA51823D040}" dt="2021-08-25T11:11:24.832" v="2" actId="478"/>
          <ac:picMkLst>
            <pc:docMk/>
            <pc:sldMk cId="2669560120" sldId="315"/>
            <ac:picMk id="18" creationId="{FF6968A6-1F84-43A2-ACCF-16A091A41C75}"/>
          </ac:picMkLst>
        </pc:picChg>
        <pc:picChg chg="del">
          <ac:chgData name="Joseph Marvin Imperial" userId="c5118018-74d5-4421-be4d-7197191e5b08" providerId="ADAL" clId="{CD431D57-E361-4A30-AF61-2EA51823D040}" dt="2021-08-25T11:11:24.832" v="2" actId="478"/>
          <ac:picMkLst>
            <pc:docMk/>
            <pc:sldMk cId="2669560120" sldId="315"/>
            <ac:picMk id="19" creationId="{BC505AD9-7876-4375-9227-B64CDC4E3CA5}"/>
          </ac:picMkLst>
        </pc:picChg>
        <pc:picChg chg="add del mod">
          <ac:chgData name="Joseph Marvin Imperial" userId="c5118018-74d5-4421-be4d-7197191e5b08" providerId="ADAL" clId="{CD431D57-E361-4A30-AF61-2EA51823D040}" dt="2021-08-25T11:11:40.058" v="22" actId="478"/>
          <ac:picMkLst>
            <pc:docMk/>
            <pc:sldMk cId="2669560120" sldId="315"/>
            <ac:picMk id="1026" creationId="{8A954633-5C48-4440-8A4B-58B848CB37D3}"/>
          </ac:picMkLst>
        </pc:picChg>
        <pc:picChg chg="add mod">
          <ac:chgData name="Joseph Marvin Imperial" userId="c5118018-74d5-4421-be4d-7197191e5b08" providerId="ADAL" clId="{CD431D57-E361-4A30-AF61-2EA51823D040}" dt="2021-08-25T11:16:52.845" v="128" actId="1076"/>
          <ac:picMkLst>
            <pc:docMk/>
            <pc:sldMk cId="2669560120" sldId="315"/>
            <ac:picMk id="1028" creationId="{DE0749E6-E78B-4680-8232-5689845DF21E}"/>
          </ac:picMkLst>
        </pc:picChg>
      </pc:sldChg>
      <pc:sldChg chg="addSp modSp add">
        <pc:chgData name="Joseph Marvin Imperial" userId="c5118018-74d5-4421-be4d-7197191e5b08" providerId="ADAL" clId="{CD431D57-E361-4A30-AF61-2EA51823D040}" dt="2021-08-25T11:12:07.100" v="46" actId="14100"/>
        <pc:sldMkLst>
          <pc:docMk/>
          <pc:sldMk cId="943332706" sldId="316"/>
        </pc:sldMkLst>
        <pc:picChg chg="add mod">
          <ac:chgData name="Joseph Marvin Imperial" userId="c5118018-74d5-4421-be4d-7197191e5b08" providerId="ADAL" clId="{CD431D57-E361-4A30-AF61-2EA51823D040}" dt="2021-08-25T11:12:07.100" v="46" actId="14100"/>
          <ac:picMkLst>
            <pc:docMk/>
            <pc:sldMk cId="943332706" sldId="316"/>
            <ac:picMk id="2050" creationId="{CBBEEFE6-F677-4E19-ADD8-9389D894447A}"/>
          </ac:picMkLst>
        </pc:picChg>
      </pc:sldChg>
      <pc:sldChg chg="addSp delSp modSp add mod">
        <pc:chgData name="Joseph Marvin Imperial" userId="c5118018-74d5-4421-be4d-7197191e5b08" providerId="ADAL" clId="{CD431D57-E361-4A30-AF61-2EA51823D040}" dt="2021-08-25T11:15:48.364" v="117" actId="1076"/>
        <pc:sldMkLst>
          <pc:docMk/>
          <pc:sldMk cId="956129599" sldId="317"/>
        </pc:sldMkLst>
        <pc:spChg chg="add del mod">
          <ac:chgData name="Joseph Marvin Imperial" userId="c5118018-74d5-4421-be4d-7197191e5b08" providerId="ADAL" clId="{CD431D57-E361-4A30-AF61-2EA51823D040}" dt="2021-08-25T11:14:18.309" v="114" actId="20577"/>
          <ac:spMkLst>
            <pc:docMk/>
            <pc:sldMk cId="956129599" sldId="317"/>
            <ac:spMk id="11" creationId="{88EE43E7-9BF1-4674-A316-7DFFF20CECED}"/>
          </ac:spMkLst>
        </pc:spChg>
        <pc:picChg chg="add del mod">
          <ac:chgData name="Joseph Marvin Imperial" userId="c5118018-74d5-4421-be4d-7197191e5b08" providerId="ADAL" clId="{CD431D57-E361-4A30-AF61-2EA51823D040}" dt="2021-08-25T11:13:32.307" v="53"/>
          <ac:picMkLst>
            <pc:docMk/>
            <pc:sldMk cId="956129599" sldId="317"/>
            <ac:picMk id="2" creationId="{E3CE07A9-95F4-4E4F-8A0F-B89CC7335071}"/>
          </ac:picMkLst>
        </pc:picChg>
        <pc:picChg chg="del">
          <ac:chgData name="Joseph Marvin Imperial" userId="c5118018-74d5-4421-be4d-7197191e5b08" providerId="ADAL" clId="{CD431D57-E361-4A30-AF61-2EA51823D040}" dt="2021-08-25T11:13:15.490" v="48" actId="478"/>
          <ac:picMkLst>
            <pc:docMk/>
            <pc:sldMk cId="956129599" sldId="317"/>
            <ac:picMk id="1026" creationId="{8A954633-5C48-4440-8A4B-58B848CB37D3}"/>
          </ac:picMkLst>
        </pc:picChg>
        <pc:picChg chg="del">
          <ac:chgData name="Joseph Marvin Imperial" userId="c5118018-74d5-4421-be4d-7197191e5b08" providerId="ADAL" clId="{CD431D57-E361-4A30-AF61-2EA51823D040}" dt="2021-08-25T11:13:15.882" v="49" actId="478"/>
          <ac:picMkLst>
            <pc:docMk/>
            <pc:sldMk cId="956129599" sldId="317"/>
            <ac:picMk id="2050" creationId="{CBBEEFE6-F677-4E19-ADD8-9389D894447A}"/>
          </ac:picMkLst>
        </pc:picChg>
        <pc:picChg chg="add mod">
          <ac:chgData name="Joseph Marvin Imperial" userId="c5118018-74d5-4421-be4d-7197191e5b08" providerId="ADAL" clId="{CD431D57-E361-4A30-AF61-2EA51823D040}" dt="2021-08-25T11:15:48.364" v="117" actId="1076"/>
          <ac:picMkLst>
            <pc:docMk/>
            <pc:sldMk cId="956129599" sldId="317"/>
            <ac:picMk id="3074" creationId="{761208ED-11C5-4CFC-AA5A-A9D7F276AF26}"/>
          </ac:picMkLst>
        </pc:picChg>
      </pc:sldChg>
      <pc:sldChg chg="addSp delSp modSp add mod">
        <pc:chgData name="Joseph Marvin Imperial" userId="c5118018-74d5-4421-be4d-7197191e5b08" providerId="ADAL" clId="{CD431D57-E361-4A30-AF61-2EA51823D040}" dt="2021-08-25T11:22:26.957" v="156" actId="1076"/>
        <pc:sldMkLst>
          <pc:docMk/>
          <pc:sldMk cId="2429899476" sldId="318"/>
        </pc:sldMkLst>
        <pc:picChg chg="del">
          <ac:chgData name="Joseph Marvin Imperial" userId="c5118018-74d5-4421-be4d-7197191e5b08" providerId="ADAL" clId="{CD431D57-E361-4A30-AF61-2EA51823D040}" dt="2021-08-25T11:22:18.421" v="151" actId="478"/>
          <ac:picMkLst>
            <pc:docMk/>
            <pc:sldMk cId="2429899476" sldId="318"/>
            <ac:picMk id="2" creationId="{E6113097-F855-409F-A00C-D4F6A0C5402E}"/>
          </ac:picMkLst>
        </pc:picChg>
        <pc:picChg chg="add mod">
          <ac:chgData name="Joseph Marvin Imperial" userId="c5118018-74d5-4421-be4d-7197191e5b08" providerId="ADAL" clId="{CD431D57-E361-4A30-AF61-2EA51823D040}" dt="2021-08-25T11:22:26.957" v="156" actId="1076"/>
          <ac:picMkLst>
            <pc:docMk/>
            <pc:sldMk cId="2429899476" sldId="318"/>
            <ac:picMk id="5122" creationId="{74118DFC-4875-429F-8D11-88E770D010CA}"/>
          </ac:picMkLst>
        </pc:picChg>
      </pc:sldChg>
      <pc:sldChg chg="delSp modSp add mod">
        <pc:chgData name="Joseph Marvin Imperial" userId="c5118018-74d5-4421-be4d-7197191e5b08" providerId="ADAL" clId="{CD431D57-E361-4A30-AF61-2EA51823D040}" dt="2021-08-25T11:30:17.626" v="326" actId="27636"/>
        <pc:sldMkLst>
          <pc:docMk/>
          <pc:sldMk cId="3410986774" sldId="319"/>
        </pc:sldMkLst>
        <pc:spChg chg="mod">
          <ac:chgData name="Joseph Marvin Imperial" userId="c5118018-74d5-4421-be4d-7197191e5b08" providerId="ADAL" clId="{CD431D57-E361-4A30-AF61-2EA51823D040}" dt="2021-08-25T11:25:08.367" v="186" actId="20577"/>
          <ac:spMkLst>
            <pc:docMk/>
            <pc:sldMk cId="3410986774" sldId="319"/>
            <ac:spMk id="3" creationId="{2509B077-73CE-476F-8855-EC85D2E2288F}"/>
          </ac:spMkLst>
        </pc:spChg>
        <pc:spChg chg="mod">
          <ac:chgData name="Joseph Marvin Imperial" userId="c5118018-74d5-4421-be4d-7197191e5b08" providerId="ADAL" clId="{CD431D57-E361-4A30-AF61-2EA51823D040}" dt="2021-08-25T11:30:17.626" v="326" actId="27636"/>
          <ac:spMkLst>
            <pc:docMk/>
            <pc:sldMk cId="3410986774" sldId="319"/>
            <ac:spMk id="4" creationId="{75157638-6523-426F-A9CC-ECA894E05450}"/>
          </ac:spMkLst>
        </pc:spChg>
        <pc:picChg chg="del">
          <ac:chgData name="Joseph Marvin Imperial" userId="c5118018-74d5-4421-be4d-7197191e5b08" providerId="ADAL" clId="{CD431D57-E361-4A30-AF61-2EA51823D040}" dt="2021-08-25T11:25:00.170" v="158" actId="478"/>
          <ac:picMkLst>
            <pc:docMk/>
            <pc:sldMk cId="3410986774" sldId="319"/>
            <ac:picMk id="2" creationId="{141E3F3A-1F67-420B-901A-467BCB76D01E}"/>
          </ac:picMkLst>
        </pc:picChg>
      </pc:sldChg>
      <pc:sldChg chg="addSp delSp modSp add mod modAnim">
        <pc:chgData name="Joseph Marvin Imperial" userId="c5118018-74d5-4421-be4d-7197191e5b08" providerId="ADAL" clId="{CD431D57-E361-4A30-AF61-2EA51823D040}" dt="2021-08-25T11:33:35.221" v="331"/>
        <pc:sldMkLst>
          <pc:docMk/>
          <pc:sldMk cId="1632919953" sldId="320"/>
        </pc:sldMkLst>
        <pc:spChg chg="mod">
          <ac:chgData name="Joseph Marvin Imperial" userId="c5118018-74d5-4421-be4d-7197191e5b08" providerId="ADAL" clId="{CD431D57-E361-4A30-AF61-2EA51823D040}" dt="2021-08-25T11:33:35.221" v="331"/>
          <ac:spMkLst>
            <pc:docMk/>
            <pc:sldMk cId="1632919953" sldId="320"/>
            <ac:spMk id="3" creationId="{2509B077-73CE-476F-8855-EC85D2E2288F}"/>
          </ac:spMkLst>
        </pc:spChg>
        <pc:spChg chg="del">
          <ac:chgData name="Joseph Marvin Imperial" userId="c5118018-74d5-4421-be4d-7197191e5b08" providerId="ADAL" clId="{CD431D57-E361-4A30-AF61-2EA51823D040}" dt="2021-08-25T11:30:27.825" v="328" actId="478"/>
          <ac:spMkLst>
            <pc:docMk/>
            <pc:sldMk cId="1632919953" sldId="320"/>
            <ac:spMk id="4" creationId="{75157638-6523-426F-A9CC-ECA894E05450}"/>
          </ac:spMkLst>
        </pc:spChg>
        <pc:spChg chg="add del mod">
          <ac:chgData name="Joseph Marvin Imperial" userId="c5118018-74d5-4421-be4d-7197191e5b08" providerId="ADAL" clId="{CD431D57-E361-4A30-AF61-2EA51823D040}" dt="2021-08-25T11:33:28.475" v="330"/>
          <ac:spMkLst>
            <pc:docMk/>
            <pc:sldMk cId="1632919953" sldId="320"/>
            <ac:spMk id="5" creationId="{C320BAE2-6728-4BA3-B3C4-741916B53E9D}"/>
          </ac:spMkLst>
        </pc:spChg>
        <pc:picChg chg="add mod">
          <ac:chgData name="Joseph Marvin Imperial" userId="c5118018-74d5-4421-be4d-7197191e5b08" providerId="ADAL" clId="{CD431D57-E361-4A30-AF61-2EA51823D040}" dt="2021-08-25T11:33:28.475" v="330"/>
          <ac:picMkLst>
            <pc:docMk/>
            <pc:sldMk cId="1632919953" sldId="320"/>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6:44.261" v="337" actId="1076"/>
        <pc:sldMkLst>
          <pc:docMk/>
          <pc:sldMk cId="1646434447" sldId="321"/>
        </pc:sldMkLst>
        <pc:spChg chg="mod">
          <ac:chgData name="Joseph Marvin Imperial" userId="c5118018-74d5-4421-be4d-7197191e5b08" providerId="ADAL" clId="{CD431D57-E361-4A30-AF61-2EA51823D040}" dt="2021-08-25T11:36:41.284" v="336" actId="27636"/>
          <ac:spMkLst>
            <pc:docMk/>
            <pc:sldMk cId="1646434447" sldId="321"/>
            <ac:spMk id="3" creationId="{2509B077-73CE-476F-8855-EC85D2E2288F}"/>
          </ac:spMkLst>
        </pc:spChg>
        <pc:spChg chg="add del mod">
          <ac:chgData name="Joseph Marvin Imperial" userId="c5118018-74d5-4421-be4d-7197191e5b08" providerId="ADAL" clId="{CD431D57-E361-4A30-AF61-2EA51823D040}" dt="2021-08-25T11:36:33.807" v="334"/>
          <ac:spMkLst>
            <pc:docMk/>
            <pc:sldMk cId="1646434447" sldId="321"/>
            <ac:spMk id="4" creationId="{6A81A1CA-18C3-49C0-AF7F-96388E7D0A3B}"/>
          </ac:spMkLst>
        </pc:spChg>
        <pc:picChg chg="add mod">
          <ac:chgData name="Joseph Marvin Imperial" userId="c5118018-74d5-4421-be4d-7197191e5b08" providerId="ADAL" clId="{CD431D57-E361-4A30-AF61-2EA51823D040}" dt="2021-08-25T11:36:44.261" v="337" actId="1076"/>
          <ac:picMkLst>
            <pc:docMk/>
            <pc:sldMk cId="1646434447" sldId="321"/>
            <ac:picMk id="5" creationId="{E35AC5D6-D4F2-402C-A445-9E1B34F2415D}"/>
          </ac:picMkLst>
        </pc:picChg>
        <pc:picChg chg="del">
          <ac:chgData name="Joseph Marvin Imperial" userId="c5118018-74d5-4421-be4d-7197191e5b08" providerId="ADAL" clId="{CD431D57-E361-4A30-AF61-2EA51823D040}" dt="2021-08-25T11:33:38.726" v="333" actId="478"/>
          <ac:picMkLst>
            <pc:docMk/>
            <pc:sldMk cId="1646434447" sldId="321"/>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9:23.477" v="344" actId="1076"/>
        <pc:sldMkLst>
          <pc:docMk/>
          <pc:sldMk cId="1544358640" sldId="322"/>
        </pc:sldMkLst>
        <pc:spChg chg="mod">
          <ac:chgData name="Joseph Marvin Imperial" userId="c5118018-74d5-4421-be4d-7197191e5b08" providerId="ADAL" clId="{CD431D57-E361-4A30-AF61-2EA51823D040}" dt="2021-08-25T11:39:21.323" v="343" actId="27636"/>
          <ac:spMkLst>
            <pc:docMk/>
            <pc:sldMk cId="1544358640" sldId="322"/>
            <ac:spMk id="3" creationId="{2509B077-73CE-476F-8855-EC85D2E2288F}"/>
          </ac:spMkLst>
        </pc:spChg>
        <pc:spChg chg="add del mod">
          <ac:chgData name="Joseph Marvin Imperial" userId="c5118018-74d5-4421-be4d-7197191e5b08" providerId="ADAL" clId="{CD431D57-E361-4A30-AF61-2EA51823D040}" dt="2021-08-25T11:39:16.762" v="340"/>
          <ac:spMkLst>
            <pc:docMk/>
            <pc:sldMk cId="1544358640" sldId="322"/>
            <ac:spMk id="4" creationId="{0E672CAC-8288-469C-8C7B-978DAB264832}"/>
          </ac:spMkLst>
        </pc:spChg>
        <pc:picChg chg="del">
          <ac:chgData name="Joseph Marvin Imperial" userId="c5118018-74d5-4421-be4d-7197191e5b08" providerId="ADAL" clId="{CD431D57-E361-4A30-AF61-2EA51823D040}" dt="2021-08-25T11:39:04.566" v="339" actId="478"/>
          <ac:picMkLst>
            <pc:docMk/>
            <pc:sldMk cId="1544358640" sldId="322"/>
            <ac:picMk id="5" creationId="{E35AC5D6-D4F2-402C-A445-9E1B34F2415D}"/>
          </ac:picMkLst>
        </pc:picChg>
        <pc:picChg chg="add mod">
          <ac:chgData name="Joseph Marvin Imperial" userId="c5118018-74d5-4421-be4d-7197191e5b08" providerId="ADAL" clId="{CD431D57-E361-4A30-AF61-2EA51823D040}" dt="2021-08-25T11:39:23.477" v="344" actId="1076"/>
          <ac:picMkLst>
            <pc:docMk/>
            <pc:sldMk cId="1544358640" sldId="322"/>
            <ac:picMk id="6" creationId="{97402D1F-A63B-409C-8BE8-B00028C985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EA480-FAED-44A7-B0CF-D7F3DF7642EB}" type="datetimeFigureOut">
              <a:rPr lang="en-PH" smtClean="0"/>
              <a:t>8/15/23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F1461-96C2-4222-BBBB-83024B2ACE35}" type="slidenum">
              <a:rPr lang="en-PH" smtClean="0"/>
              <a:t>‹#›</a:t>
            </a:fld>
            <a:endParaRPr lang="en-PH"/>
          </a:p>
        </p:txBody>
      </p:sp>
    </p:spTree>
    <p:extLst>
      <p:ext uri="{BB962C8B-B14F-4D97-AF65-F5344CB8AC3E}">
        <p14:creationId xmlns:p14="http://schemas.microsoft.com/office/powerpoint/2010/main" val="414861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B25D-D692-4F23-B4ED-47BAC79057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28687E1-5839-4483-9223-97E95F83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6F3144D-0DAF-4A95-8CE3-9E3003B58632}"/>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5" name="Footer Placeholder 4">
            <a:extLst>
              <a:ext uri="{FF2B5EF4-FFF2-40B4-BE49-F238E27FC236}">
                <a16:creationId xmlns:a16="http://schemas.microsoft.com/office/drawing/2014/main" id="{1440FA10-0CB8-463A-B120-7085F89FD6B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404D1B-ADA8-4916-AA04-BC9ECA7216E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67787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F04A-7FA5-4E9F-8B54-DB8594A0E13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E752A62-44D3-4EA0-9A11-16784DE8A6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BA7854-ACC6-4C73-AA94-A6705D06947E}"/>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5" name="Footer Placeholder 4">
            <a:extLst>
              <a:ext uri="{FF2B5EF4-FFF2-40B4-BE49-F238E27FC236}">
                <a16:creationId xmlns:a16="http://schemas.microsoft.com/office/drawing/2014/main" id="{E439F258-510E-4F79-A669-ECAFF6D0F8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D0B6444-D35A-4886-BE14-D09825C7B4A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03339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A6291-21AA-4EB6-88CB-52D2FD4E8E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0A5A1BE-4462-46EC-BBAE-1AC39802F3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1F6E3CE-84E3-455D-901C-8474EE8B8BB3}"/>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5" name="Footer Placeholder 4">
            <a:extLst>
              <a:ext uri="{FF2B5EF4-FFF2-40B4-BE49-F238E27FC236}">
                <a16:creationId xmlns:a16="http://schemas.microsoft.com/office/drawing/2014/main" id="{FBC4235A-3059-4AF8-B00F-C53C6D1BDF5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A69A31-7A88-401C-A0EF-3B18D0EEE241}"/>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27993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973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3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0C6F-7F93-42EE-B39A-AE4EC9E8398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827BF09-21A7-4F3B-9ED9-BBFB5DF9BA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DBED02A-4EC0-48FB-8CC7-FD15A51ADEC5}"/>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5" name="Footer Placeholder 4">
            <a:extLst>
              <a:ext uri="{FF2B5EF4-FFF2-40B4-BE49-F238E27FC236}">
                <a16:creationId xmlns:a16="http://schemas.microsoft.com/office/drawing/2014/main" id="{5EE19106-9346-479F-9187-1273A35FB60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D9AAD7-8F1C-4DC4-B4E8-C650E496A1B2}"/>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5797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FF23-F845-44D8-95A6-53382C98C2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668B851-0B9E-4142-9412-01762C257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7C1D1-3809-4770-A127-61D443BC4A6D}"/>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5" name="Footer Placeholder 4">
            <a:extLst>
              <a:ext uri="{FF2B5EF4-FFF2-40B4-BE49-F238E27FC236}">
                <a16:creationId xmlns:a16="http://schemas.microsoft.com/office/drawing/2014/main" id="{2BC2AA6E-CAA1-423C-8CB2-8EB9E2A2E5B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39D1F0F-5C32-45A5-AD00-FC1E0FF3CFD7}"/>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88197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E55-EF63-4434-AA4C-090F91E413C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C52D9-9114-49E6-B66B-5CBFB9990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F6EB7E5-308F-4FD2-AEBC-550EB1B015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E8DAF4-52A1-4F4A-8D14-39793A6B984C}"/>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6" name="Footer Placeholder 5">
            <a:extLst>
              <a:ext uri="{FF2B5EF4-FFF2-40B4-BE49-F238E27FC236}">
                <a16:creationId xmlns:a16="http://schemas.microsoft.com/office/drawing/2014/main" id="{11653C25-A0D0-4BDC-BCAD-219E77A2F0E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B5E2776-3ABF-4D50-B5D8-CE9CA13ECA38}"/>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74722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218C-D2A6-4541-BA52-49CC08D47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4F4D3EF-4885-41BD-B1DA-2D8DB5ABC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3403D4-9B77-4EB5-B0A1-E79D4B3BF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3B31272-9211-4F78-8C0C-1AC0EF66E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B597C7-3D5D-4E45-BF5C-1EB7CC473A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9EBA75E-EEDC-4E95-B13D-2B00DB81F02A}"/>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8" name="Footer Placeholder 7">
            <a:extLst>
              <a:ext uri="{FF2B5EF4-FFF2-40B4-BE49-F238E27FC236}">
                <a16:creationId xmlns:a16="http://schemas.microsoft.com/office/drawing/2014/main" id="{97E97B82-93EE-4E13-8EB8-FA0123C5251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F4C9F01-7154-49DA-9509-D8FB6BC4A12B}"/>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50411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5756-F873-4E3C-8E36-49E269096F3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651333D-8F2A-4056-A85B-26F02495FBBD}"/>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4" name="Footer Placeholder 3">
            <a:extLst>
              <a:ext uri="{FF2B5EF4-FFF2-40B4-BE49-F238E27FC236}">
                <a16:creationId xmlns:a16="http://schemas.microsoft.com/office/drawing/2014/main" id="{6020A59F-1B80-466C-998F-47AB3BC52E5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82A4FA4-34A3-49C3-B62F-8BBA35A65B3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4068225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D6E71D-5EF8-41D8-8F71-44DE718DDD67}"/>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3" name="Footer Placeholder 2">
            <a:extLst>
              <a:ext uri="{FF2B5EF4-FFF2-40B4-BE49-F238E27FC236}">
                <a16:creationId xmlns:a16="http://schemas.microsoft.com/office/drawing/2014/main" id="{71A605E6-2121-4175-9B02-84F3D524BD8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8253DA1-42CA-434F-84BC-9424C17CEF4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7976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DEB3-3A48-4208-8510-7575BA8CE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FA8C4E7-8664-43D0-B26A-C8A6293E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32F92C1-E474-4315-B1B5-9363CD24F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63FAF5-9312-48A5-9A2B-4353DCBF7B56}"/>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6" name="Footer Placeholder 5">
            <a:extLst>
              <a:ext uri="{FF2B5EF4-FFF2-40B4-BE49-F238E27FC236}">
                <a16:creationId xmlns:a16="http://schemas.microsoft.com/office/drawing/2014/main" id="{150E88E7-F31D-4B91-BC88-289190D65D7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3F66E6A-69C3-4540-90D0-9CD6D517A585}"/>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83086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559D-55C6-463C-B812-0BBE76CFC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527B1D3-29E0-4BE4-B89B-4F7CA9904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19587EC-458B-497B-AA07-6533097DE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6B5F2-B204-41C8-A514-EA4AFD931031}"/>
              </a:ext>
            </a:extLst>
          </p:cNvPr>
          <p:cNvSpPr>
            <a:spLocks noGrp="1"/>
          </p:cNvSpPr>
          <p:nvPr>
            <p:ph type="dt" sz="half" idx="10"/>
          </p:nvPr>
        </p:nvSpPr>
        <p:spPr/>
        <p:txBody>
          <a:bodyPr/>
          <a:lstStyle/>
          <a:p>
            <a:fld id="{E3F2C046-3488-4271-867B-6B64A28EF1DF}" type="datetimeFigureOut">
              <a:rPr lang="en-PH" smtClean="0"/>
              <a:t>8/15/23</a:t>
            </a:fld>
            <a:endParaRPr lang="en-PH"/>
          </a:p>
        </p:txBody>
      </p:sp>
      <p:sp>
        <p:nvSpPr>
          <p:cNvPr id="6" name="Footer Placeholder 5">
            <a:extLst>
              <a:ext uri="{FF2B5EF4-FFF2-40B4-BE49-F238E27FC236}">
                <a16:creationId xmlns:a16="http://schemas.microsoft.com/office/drawing/2014/main" id="{4ED1BCF4-8179-42AF-9620-F0F4F926E6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D3AC17-18F8-4FDF-9574-4F95B403D89D}"/>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6966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D338B-0952-4892-A4B2-4C538D51A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D315304-8128-4E9F-9978-526D69287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6EE1AF-429D-4481-9F12-F226EC8C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2C046-3488-4271-867B-6B64A28EF1DF}" type="datetimeFigureOut">
              <a:rPr lang="en-PH" smtClean="0"/>
              <a:t>8/15/23</a:t>
            </a:fld>
            <a:endParaRPr lang="en-PH"/>
          </a:p>
        </p:txBody>
      </p:sp>
      <p:sp>
        <p:nvSpPr>
          <p:cNvPr id="5" name="Footer Placeholder 4">
            <a:extLst>
              <a:ext uri="{FF2B5EF4-FFF2-40B4-BE49-F238E27FC236}">
                <a16:creationId xmlns:a16="http://schemas.microsoft.com/office/drawing/2014/main" id="{D079E95B-93B1-4DBA-9E1D-9311EF3E3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88A94E2-C76D-4DE0-94E9-24E315B27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5B55-255C-4B50-9FAA-ACBE42363FF9}" type="slidenum">
              <a:rPr lang="en-PH" smtClean="0"/>
              <a:t>‹#›</a:t>
            </a:fld>
            <a:endParaRPr lang="en-PH"/>
          </a:p>
        </p:txBody>
      </p:sp>
    </p:spTree>
    <p:extLst>
      <p:ext uri="{BB962C8B-B14F-4D97-AF65-F5344CB8AC3E}">
        <p14:creationId xmlns:p14="http://schemas.microsoft.com/office/powerpoint/2010/main" val="804751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0844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quora.com/What-is-data-science"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quora.com/What-is-data-science"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oUvvfHkXyOA?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qpYcCI9uzKo?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1903.0763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arxiv.org/abs/1903.07639"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1" name="Rectangle: Rounded Corners 10">
            <a:extLst>
              <a:ext uri="{FF2B5EF4-FFF2-40B4-BE49-F238E27FC236}">
                <a16:creationId xmlns:a16="http://schemas.microsoft.com/office/drawing/2014/main" id="{FC0E6401-2C04-467C-AAEB-D904A2EAFC7C}"/>
              </a:ext>
            </a:extLst>
          </p:cNvPr>
          <p:cNvSpPr/>
          <p:nvPr/>
        </p:nvSpPr>
        <p:spPr>
          <a:xfrm>
            <a:off x="2726346" y="1536398"/>
            <a:ext cx="6603023" cy="1037442"/>
          </a:xfrm>
          <a:prstGeom prst="round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Data Science</a:t>
            </a:r>
          </a:p>
        </p:txBody>
      </p:sp>
      <p:sp>
        <p:nvSpPr>
          <p:cNvPr id="2" name="TextBox 1">
            <a:extLst>
              <a:ext uri="{FF2B5EF4-FFF2-40B4-BE49-F238E27FC236}">
                <a16:creationId xmlns:a16="http://schemas.microsoft.com/office/drawing/2014/main" id="{23C7CA10-DCF9-4EDB-8E1E-32C3B0F020E9}"/>
              </a:ext>
            </a:extLst>
          </p:cNvPr>
          <p:cNvSpPr txBox="1"/>
          <p:nvPr/>
        </p:nvSpPr>
        <p:spPr>
          <a:xfrm>
            <a:off x="3710355" y="2972201"/>
            <a:ext cx="4369777" cy="707886"/>
          </a:xfrm>
          <a:prstGeom prst="rect">
            <a:avLst/>
          </a:prstGeom>
          <a:noFill/>
        </p:spPr>
        <p:txBody>
          <a:bodyPr wrap="square" rtlCol="0">
            <a:spAutoFit/>
          </a:bodyPr>
          <a:lstStyle/>
          <a:p>
            <a:pPr algn="ctr"/>
            <a:r>
              <a:rPr lang="en-PH" sz="2400" b="1" dirty="0">
                <a:solidFill>
                  <a:schemeClr val="tx1">
                    <a:lumMod val="95000"/>
                    <a:lumOff val="5000"/>
                  </a:schemeClr>
                </a:solidFill>
                <a:latin typeface="Book Antiqua" panose="02040602050305030304" pitchFamily="18" charset="0"/>
              </a:rPr>
              <a:t>Elizer Ponio Jr.</a:t>
            </a:r>
          </a:p>
          <a:p>
            <a:pPr algn="ctr"/>
            <a:r>
              <a:rPr lang="en-PH" sz="1600" dirty="0">
                <a:solidFill>
                  <a:schemeClr val="tx1">
                    <a:lumMod val="95000"/>
                    <a:lumOff val="5000"/>
                  </a:schemeClr>
                </a:solidFill>
                <a:latin typeface="Book Antiqua" panose="02040602050305030304" pitchFamily="18" charset="0"/>
              </a:rPr>
              <a:t>Faculty</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54DB2FD2-DBDA-4BB9-96A3-9CCAACFDF96D}"/>
              </a:ext>
            </a:extLst>
          </p:cNvPr>
          <p:cNvSpPr txBox="1"/>
          <p:nvPr/>
        </p:nvSpPr>
        <p:spPr>
          <a:xfrm>
            <a:off x="2741002" y="4087206"/>
            <a:ext cx="6308482" cy="861774"/>
          </a:xfrm>
          <a:prstGeom prst="rect">
            <a:avLst/>
          </a:prstGeom>
          <a:noFill/>
        </p:spPr>
        <p:txBody>
          <a:bodyPr wrap="square" rtlCol="0">
            <a:spAutoFit/>
          </a:bodyPr>
          <a:lstStyle/>
          <a:p>
            <a:pPr algn="ctr"/>
            <a:r>
              <a:rPr lang="en-PH" sz="1600" b="1" dirty="0">
                <a:solidFill>
                  <a:schemeClr val="tx1">
                    <a:lumMod val="95000"/>
                    <a:lumOff val="5000"/>
                  </a:schemeClr>
                </a:solidFill>
                <a:latin typeface="Book Antiqua" panose="02040602050305030304" pitchFamily="18" charset="0"/>
              </a:rPr>
              <a:t>Department of Computer Science</a:t>
            </a:r>
          </a:p>
          <a:p>
            <a:pPr algn="ctr"/>
            <a:r>
              <a:rPr lang="en-PH" sz="1600" dirty="0">
                <a:solidFill>
                  <a:schemeClr val="tx1">
                    <a:lumMod val="95000"/>
                    <a:lumOff val="5000"/>
                  </a:schemeClr>
                </a:solidFill>
                <a:latin typeface="Book Antiqua" panose="02040602050305030304" pitchFamily="18" charset="0"/>
              </a:rPr>
              <a:t>College of Computing and Information Technologies (CCIT)</a:t>
            </a:r>
          </a:p>
          <a:p>
            <a:pPr algn="ctr"/>
            <a:r>
              <a:rPr lang="en-PH" sz="1600" dirty="0">
                <a:solidFill>
                  <a:schemeClr val="tx1">
                    <a:lumMod val="95000"/>
                    <a:lumOff val="5000"/>
                  </a:schemeClr>
                </a:solidFill>
                <a:latin typeface="Book Antiqua" panose="02040602050305030304" pitchFamily="18" charset="0"/>
              </a:rPr>
              <a:t>National University</a:t>
            </a:r>
          </a:p>
        </p:txBody>
      </p:sp>
    </p:spTree>
    <p:extLst>
      <p:ext uri="{BB962C8B-B14F-4D97-AF65-F5344CB8AC3E}">
        <p14:creationId xmlns:p14="http://schemas.microsoft.com/office/powerpoint/2010/main" val="76980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vs Statistics</a:t>
            </a:r>
          </a:p>
        </p:txBody>
      </p:sp>
      <p:sp>
        <p:nvSpPr>
          <p:cNvPr id="11" name="Content Placeholder 3">
            <a:extLst>
              <a:ext uri="{FF2B5EF4-FFF2-40B4-BE49-F238E27FC236}">
                <a16:creationId xmlns:a16="http://schemas.microsoft.com/office/drawing/2014/main" id="{88EE43E7-9BF1-4674-A316-7DFFF20CECED}"/>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dirty="0">
                <a:solidFill>
                  <a:schemeClr val="tx1">
                    <a:lumMod val="85000"/>
                    <a:lumOff val="15000"/>
                  </a:schemeClr>
                </a:solidFill>
              </a:rPr>
              <a:t>Data science is often understood as a </a:t>
            </a:r>
            <a:r>
              <a:rPr lang="en-US" sz="2400" b="1" dirty="0">
                <a:solidFill>
                  <a:schemeClr val="tx1">
                    <a:lumMod val="85000"/>
                    <a:lumOff val="15000"/>
                  </a:schemeClr>
                </a:solidFill>
              </a:rPr>
              <a:t>broader, task-driven </a:t>
            </a:r>
            <a:r>
              <a:rPr lang="en-US" sz="2400" dirty="0">
                <a:solidFill>
                  <a:schemeClr val="tx1">
                    <a:lumMod val="85000"/>
                    <a:lumOff val="15000"/>
                  </a:schemeClr>
                </a:solidFill>
              </a:rPr>
              <a:t>and </a:t>
            </a:r>
            <a:r>
              <a:rPr lang="en-US" sz="2400" b="1" dirty="0">
                <a:solidFill>
                  <a:schemeClr val="tx1">
                    <a:lumMod val="85000"/>
                    <a:lumOff val="15000"/>
                  </a:schemeClr>
                </a:solidFill>
              </a:rPr>
              <a:t>computationally-oriented</a:t>
            </a:r>
            <a:r>
              <a:rPr lang="en-US" sz="2400" dirty="0">
                <a:solidFill>
                  <a:schemeClr val="tx1">
                    <a:lumMod val="85000"/>
                    <a:lumOff val="15000"/>
                  </a:schemeClr>
                </a:solidFill>
              </a:rPr>
              <a:t> version of statistics (Carmichael and Marron, 2018). </a:t>
            </a:r>
          </a:p>
          <a:p>
            <a:pPr marL="76200" indent="0">
              <a:buClr>
                <a:srgbClr val="FFFFFF"/>
              </a:buClr>
              <a:buSzPts val="2400"/>
              <a:buNone/>
            </a:pPr>
            <a:endParaRPr lang="en-US" sz="2400" dirty="0">
              <a:solidFill>
                <a:schemeClr val="tx1">
                  <a:lumMod val="85000"/>
                  <a:lumOff val="15000"/>
                </a:schemeClr>
              </a:solidFill>
            </a:endParaRPr>
          </a:p>
        </p:txBody>
      </p:sp>
      <p:pic>
        <p:nvPicPr>
          <p:cNvPr id="3074" name="Picture 2" descr="Data Science vs Software Engineering">
            <a:extLst>
              <a:ext uri="{FF2B5EF4-FFF2-40B4-BE49-F238E27FC236}">
                <a16:creationId xmlns:a16="http://schemas.microsoft.com/office/drawing/2014/main" id="{761208ED-11C5-4CFC-AA5A-A9D7F276A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16" y="2194742"/>
            <a:ext cx="38766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2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Drew Conway’s Venn diagram of Data Science</a:t>
            </a:r>
          </a:p>
        </p:txBody>
      </p:sp>
      <p:pic>
        <p:nvPicPr>
          <p:cNvPr id="1031" name="Picture 7" descr="page35image55595072">
            <a:extLst>
              <a:ext uri="{FF2B5EF4-FFF2-40B4-BE49-F238E27FC236}">
                <a16:creationId xmlns:a16="http://schemas.microsoft.com/office/drawing/2014/main" id="{CD44FD45-AEC7-5704-ADDC-13CD0B124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0" y="1278465"/>
            <a:ext cx="127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35image55606096">
            <a:extLst>
              <a:ext uri="{FF2B5EF4-FFF2-40B4-BE49-F238E27FC236}">
                <a16:creationId xmlns:a16="http://schemas.microsoft.com/office/drawing/2014/main" id="{D5E58E0F-2309-C9BD-3D2D-4077984EA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20" y="1278465"/>
            <a:ext cx="127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35image55601312">
            <a:extLst>
              <a:ext uri="{FF2B5EF4-FFF2-40B4-BE49-F238E27FC236}">
                <a16:creationId xmlns:a16="http://schemas.microsoft.com/office/drawing/2014/main" id="{AEF5D775-A355-2BB1-974D-5EAECDDA5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120" y="1278465"/>
            <a:ext cx="3657600" cy="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35image55593616">
            <a:extLst>
              <a:ext uri="{FF2B5EF4-FFF2-40B4-BE49-F238E27FC236}">
                <a16:creationId xmlns:a16="http://schemas.microsoft.com/office/drawing/2014/main" id="{F6B3ABF0-A9D4-C44F-3802-354E1FAB4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206" y="1214624"/>
            <a:ext cx="4297680" cy="417438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35image55605472">
            <a:extLst>
              <a:ext uri="{FF2B5EF4-FFF2-40B4-BE49-F238E27FC236}">
                <a16:creationId xmlns:a16="http://schemas.microsoft.com/office/drawing/2014/main" id="{A1EB9651-82E0-EEE2-8A0F-1D80BC99D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120" y="1278465"/>
            <a:ext cx="36576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96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The Hype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There’s huge and growing demand especially in business.</a:t>
            </a:r>
          </a:p>
          <a:p>
            <a:r>
              <a:rPr lang="en-US" sz="2400" dirty="0"/>
              <a:t>Because of the hype, everyone wants to “own” data science!</a:t>
            </a:r>
          </a:p>
          <a:p>
            <a:pPr marL="0" indent="0">
              <a:buNone/>
            </a:pPr>
            <a:r>
              <a:rPr lang="en-US" sz="2400" dirty="0"/>
              <a:t>	– many of them are just selling their stuff with a new label. </a:t>
            </a:r>
            <a:endParaRPr lang="en-PH" sz="2400" dirty="0"/>
          </a:p>
        </p:txBody>
      </p:sp>
    </p:spTree>
    <p:extLst>
      <p:ext uri="{BB962C8B-B14F-4D97-AF65-F5344CB8AC3E}">
        <p14:creationId xmlns:p14="http://schemas.microsoft.com/office/powerpoint/2010/main" val="278428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br>
              <a:rPr lang="en-PH" sz="3600" b="1" dirty="0">
                <a:latin typeface="+mn-lt"/>
              </a:rPr>
            </a:br>
            <a:r>
              <a:rPr lang="en-PH" sz="3600" b="1" dirty="0">
                <a:latin typeface="+mn-lt"/>
              </a:rPr>
              <a:t>Who is a Data Scientist?</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386475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 name="Google Shape;77;p16">
            <a:extLst>
              <a:ext uri="{FF2B5EF4-FFF2-40B4-BE49-F238E27FC236}">
                <a16:creationId xmlns:a16="http://schemas.microsoft.com/office/drawing/2014/main" id="{316B5833-A70F-4A95-BB2B-3CE219B2B135}"/>
              </a:ext>
            </a:extLst>
          </p:cNvPr>
          <p:cNvPicPr preferRelativeResize="0"/>
          <p:nvPr/>
        </p:nvPicPr>
        <p:blipFill>
          <a:blip r:embed="rId2">
            <a:alphaModFix/>
          </a:blip>
          <a:stretch>
            <a:fillRect/>
          </a:stretch>
        </p:blipFill>
        <p:spPr>
          <a:xfrm>
            <a:off x="152400" y="152400"/>
            <a:ext cx="5366324" cy="6024564"/>
          </a:xfrm>
          <a:prstGeom prst="rect">
            <a:avLst/>
          </a:prstGeom>
          <a:noFill/>
          <a:ln>
            <a:noFill/>
          </a:ln>
        </p:spPr>
      </p:pic>
      <p:pic>
        <p:nvPicPr>
          <p:cNvPr id="11" name="Google Shape;78;p16">
            <a:extLst>
              <a:ext uri="{FF2B5EF4-FFF2-40B4-BE49-F238E27FC236}">
                <a16:creationId xmlns:a16="http://schemas.microsoft.com/office/drawing/2014/main" id="{21E9A4AB-0C05-4CF2-8711-5F855753793D}"/>
              </a:ext>
            </a:extLst>
          </p:cNvPr>
          <p:cNvPicPr preferRelativeResize="0"/>
          <p:nvPr/>
        </p:nvPicPr>
        <p:blipFill>
          <a:blip r:embed="rId3">
            <a:alphaModFix/>
          </a:blip>
          <a:stretch>
            <a:fillRect/>
          </a:stretch>
        </p:blipFill>
        <p:spPr>
          <a:xfrm>
            <a:off x="5281177" y="481173"/>
            <a:ext cx="6895410" cy="5590854"/>
          </a:xfrm>
          <a:prstGeom prst="rect">
            <a:avLst/>
          </a:prstGeom>
          <a:noFill/>
          <a:ln>
            <a:noFill/>
          </a:ln>
        </p:spPr>
      </p:pic>
    </p:spTree>
    <p:extLst>
      <p:ext uri="{BB962C8B-B14F-4D97-AF65-F5344CB8AC3E}">
        <p14:creationId xmlns:p14="http://schemas.microsoft.com/office/powerpoint/2010/main" val="20427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A Data Scientist is someone who</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sz="2400" dirty="0"/>
              <a:t>– can understand the background domain</a:t>
            </a:r>
          </a:p>
          <a:p>
            <a:pPr marL="0" indent="0">
              <a:buNone/>
            </a:pPr>
            <a:r>
              <a:rPr lang="en-US" sz="2400" dirty="0"/>
              <a:t>– can design solutions that produce added value to the organization</a:t>
            </a:r>
          </a:p>
          <a:p>
            <a:pPr marL="0" indent="0">
              <a:buNone/>
            </a:pPr>
            <a:r>
              <a:rPr lang="en-US" sz="2400" dirty="0"/>
              <a:t>– can implement the solutions efficiently</a:t>
            </a:r>
          </a:p>
          <a:p>
            <a:pPr marL="0" indent="0">
              <a:buNone/>
            </a:pPr>
            <a:r>
              <a:rPr lang="en-US" sz="2400" dirty="0"/>
              <a:t>– can communicate the findings clearly (important!)</a:t>
            </a:r>
          </a:p>
          <a:p>
            <a:pPr marL="0" indent="0">
              <a:buNone/>
            </a:pPr>
            <a:r>
              <a:rPr lang="en-US" sz="2400" dirty="0"/>
              <a:t>– Sexiest job of the 21</a:t>
            </a:r>
            <a:r>
              <a:rPr lang="en-US" sz="2400" baseline="30000" dirty="0"/>
              <a:t>st</a:t>
            </a:r>
            <a:r>
              <a:rPr lang="en-US" sz="2400" dirty="0"/>
              <a:t> century by Harvard Business Review</a:t>
            </a:r>
          </a:p>
          <a:p>
            <a:pPr marL="0" indent="0">
              <a:buNone/>
            </a:pPr>
            <a:endParaRPr lang="en-US" sz="2400" dirty="0"/>
          </a:p>
          <a:p>
            <a:pPr marL="0" indent="0">
              <a:buNone/>
            </a:pPr>
            <a:r>
              <a:rPr lang="en-US" sz="2400" dirty="0"/>
              <a:t>Data Scientist is a practitioner with sufficient expertise in software engineering, statistics, machine learning, </a:t>
            </a:r>
            <a:r>
              <a:rPr lang="en-US" sz="2400" b="1" dirty="0"/>
              <a:t>and</a:t>
            </a:r>
            <a:r>
              <a:rPr lang="en-US" sz="2400" dirty="0"/>
              <a:t> the application domain. </a:t>
            </a:r>
          </a:p>
          <a:p>
            <a:pPr marL="0" indent="0">
              <a:buNone/>
            </a:pPr>
            <a:endParaRPr lang="en-PH" sz="2400" dirty="0"/>
          </a:p>
        </p:txBody>
      </p:sp>
    </p:spTree>
    <p:extLst>
      <p:ext uri="{BB962C8B-B14F-4D97-AF65-F5344CB8AC3E}">
        <p14:creationId xmlns:p14="http://schemas.microsoft.com/office/powerpoint/2010/main" val="6121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“Data scientists” defined by Michael Hochster</a:t>
            </a:r>
            <a:endParaRPr lang="en-PH" sz="3600" b="1" dirty="0">
              <a:latin typeface="+mn-lt"/>
            </a:endParaRPr>
          </a:p>
        </p:txBody>
      </p:sp>
      <p:pic>
        <p:nvPicPr>
          <p:cNvPr id="10" name="Google Shape;95;p19">
            <a:extLst>
              <a:ext uri="{FF2B5EF4-FFF2-40B4-BE49-F238E27FC236}">
                <a16:creationId xmlns:a16="http://schemas.microsoft.com/office/drawing/2014/main" id="{36047415-25E4-4D95-9DD4-5857EAD5D1AC}"/>
              </a:ext>
            </a:extLst>
          </p:cNvPr>
          <p:cNvPicPr preferRelativeResize="0"/>
          <p:nvPr/>
        </p:nvPicPr>
        <p:blipFill>
          <a:blip r:embed="rId2">
            <a:alphaModFix/>
          </a:blip>
          <a:stretch>
            <a:fillRect/>
          </a:stretch>
        </p:blipFill>
        <p:spPr>
          <a:xfrm>
            <a:off x="667292" y="1225317"/>
            <a:ext cx="8137662" cy="2103510"/>
          </a:xfrm>
          <a:prstGeom prst="rect">
            <a:avLst/>
          </a:prstGeom>
          <a:noFill/>
          <a:ln>
            <a:noFill/>
          </a:ln>
        </p:spPr>
      </p:pic>
      <p:sp>
        <p:nvSpPr>
          <p:cNvPr id="11" name="Google Shape;96;p19">
            <a:extLst>
              <a:ext uri="{FF2B5EF4-FFF2-40B4-BE49-F238E27FC236}">
                <a16:creationId xmlns:a16="http://schemas.microsoft.com/office/drawing/2014/main" id="{92966DEB-FF89-4AA1-ACB0-48FFE6CC821B}"/>
              </a:ext>
            </a:extLst>
          </p:cNvPr>
          <p:cNvSpPr txBox="1"/>
          <p:nvPr/>
        </p:nvSpPr>
        <p:spPr>
          <a:xfrm>
            <a:off x="534255" y="5819079"/>
            <a:ext cx="4672607"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https://www.quora.com/What-is-data-science</a:t>
            </a:r>
            <a:endParaRPr/>
          </a:p>
          <a:p>
            <a:pPr marL="0" lvl="0" indent="0" algn="l" rtl="0">
              <a:spcBef>
                <a:spcPts val="0"/>
              </a:spcBef>
              <a:spcAft>
                <a:spcPts val="0"/>
              </a:spcAft>
              <a:buNone/>
            </a:pPr>
            <a:endParaRPr/>
          </a:p>
        </p:txBody>
      </p:sp>
      <p:pic>
        <p:nvPicPr>
          <p:cNvPr id="17" name="Google Shape;102;p20">
            <a:extLst>
              <a:ext uri="{FF2B5EF4-FFF2-40B4-BE49-F238E27FC236}">
                <a16:creationId xmlns:a16="http://schemas.microsoft.com/office/drawing/2014/main" id="{86C78D8C-D031-4677-8FAB-3B9ECF77648B}"/>
              </a:ext>
            </a:extLst>
          </p:cNvPr>
          <p:cNvPicPr preferRelativeResize="0"/>
          <p:nvPr/>
        </p:nvPicPr>
        <p:blipFill>
          <a:blip r:embed="rId4">
            <a:alphaModFix/>
          </a:blip>
          <a:stretch>
            <a:fillRect/>
          </a:stretch>
        </p:blipFill>
        <p:spPr>
          <a:xfrm>
            <a:off x="3755996" y="3143863"/>
            <a:ext cx="7693650" cy="2466575"/>
          </a:xfrm>
          <a:prstGeom prst="rect">
            <a:avLst/>
          </a:prstGeom>
          <a:noFill/>
          <a:ln>
            <a:noFill/>
          </a:ln>
        </p:spPr>
      </p:pic>
    </p:spTree>
    <p:extLst>
      <p:ext uri="{BB962C8B-B14F-4D97-AF65-F5344CB8AC3E}">
        <p14:creationId xmlns:p14="http://schemas.microsoft.com/office/powerpoint/2010/main" val="271246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“Data scientists” defined by Michael Hochster</a:t>
            </a:r>
            <a:endParaRPr lang="en-PH" sz="3600" b="1" dirty="0">
              <a:latin typeface="+mn-lt"/>
            </a:endParaRPr>
          </a:p>
        </p:txBody>
      </p:sp>
      <p:pic>
        <p:nvPicPr>
          <p:cNvPr id="10" name="Google Shape;95;p19">
            <a:extLst>
              <a:ext uri="{FF2B5EF4-FFF2-40B4-BE49-F238E27FC236}">
                <a16:creationId xmlns:a16="http://schemas.microsoft.com/office/drawing/2014/main" id="{36047415-25E4-4D95-9DD4-5857EAD5D1AC}"/>
              </a:ext>
            </a:extLst>
          </p:cNvPr>
          <p:cNvPicPr preferRelativeResize="0"/>
          <p:nvPr/>
        </p:nvPicPr>
        <p:blipFill>
          <a:blip r:embed="rId2">
            <a:alphaModFix/>
          </a:blip>
          <a:stretch>
            <a:fillRect/>
          </a:stretch>
        </p:blipFill>
        <p:spPr>
          <a:xfrm>
            <a:off x="667292" y="1225317"/>
            <a:ext cx="8137662" cy="2103510"/>
          </a:xfrm>
          <a:prstGeom prst="rect">
            <a:avLst/>
          </a:prstGeom>
          <a:noFill/>
          <a:ln>
            <a:noFill/>
          </a:ln>
        </p:spPr>
      </p:pic>
      <p:sp>
        <p:nvSpPr>
          <p:cNvPr id="11" name="Google Shape;96;p19">
            <a:extLst>
              <a:ext uri="{FF2B5EF4-FFF2-40B4-BE49-F238E27FC236}">
                <a16:creationId xmlns:a16="http://schemas.microsoft.com/office/drawing/2014/main" id="{92966DEB-FF89-4AA1-ACB0-48FFE6CC821B}"/>
              </a:ext>
            </a:extLst>
          </p:cNvPr>
          <p:cNvSpPr txBox="1"/>
          <p:nvPr/>
        </p:nvSpPr>
        <p:spPr>
          <a:xfrm>
            <a:off x="534255" y="5819079"/>
            <a:ext cx="4672607"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https://www.quora.com/What-is-data-science</a:t>
            </a:r>
            <a:endParaRPr/>
          </a:p>
          <a:p>
            <a:pPr marL="0" lvl="0" indent="0" algn="l" rtl="0">
              <a:spcBef>
                <a:spcPts val="0"/>
              </a:spcBef>
              <a:spcAft>
                <a:spcPts val="0"/>
              </a:spcAft>
              <a:buNone/>
            </a:pPr>
            <a:endParaRPr/>
          </a:p>
        </p:txBody>
      </p:sp>
      <p:pic>
        <p:nvPicPr>
          <p:cNvPr id="16" name="Google Shape;109;p21">
            <a:extLst>
              <a:ext uri="{FF2B5EF4-FFF2-40B4-BE49-F238E27FC236}">
                <a16:creationId xmlns:a16="http://schemas.microsoft.com/office/drawing/2014/main" id="{E2214C56-2AAB-4D61-B82B-F3247253A4B6}"/>
              </a:ext>
            </a:extLst>
          </p:cNvPr>
          <p:cNvPicPr preferRelativeResize="0"/>
          <p:nvPr/>
        </p:nvPicPr>
        <p:blipFill>
          <a:blip r:embed="rId4">
            <a:alphaModFix/>
          </a:blip>
          <a:stretch>
            <a:fillRect/>
          </a:stretch>
        </p:blipFill>
        <p:spPr>
          <a:xfrm>
            <a:off x="3622432" y="3328827"/>
            <a:ext cx="7857974" cy="2138400"/>
          </a:xfrm>
          <a:prstGeom prst="rect">
            <a:avLst/>
          </a:prstGeom>
          <a:noFill/>
          <a:ln>
            <a:noFill/>
          </a:ln>
        </p:spPr>
      </p:pic>
    </p:spTree>
    <p:extLst>
      <p:ext uri="{BB962C8B-B14F-4D97-AF65-F5344CB8AC3E}">
        <p14:creationId xmlns:p14="http://schemas.microsoft.com/office/powerpoint/2010/main" val="498206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We will focus 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b="1" dirty="0"/>
              <a:t>“Type A” data scientists</a:t>
            </a:r>
            <a:r>
              <a:rPr lang="en-US" sz="2400" b="1" dirty="0"/>
              <a:t> - </a:t>
            </a:r>
            <a:r>
              <a:rPr lang="en-US" sz="2400" dirty="0"/>
              <a:t>Individuals who process and interpret data as it pertains to answering real-world questions.</a:t>
            </a:r>
            <a:endParaRPr lang="en-PH" sz="2400" dirty="0"/>
          </a:p>
        </p:txBody>
      </p:sp>
      <p:pic>
        <p:nvPicPr>
          <p:cNvPr id="2" name="Picture 1">
            <a:extLst>
              <a:ext uri="{FF2B5EF4-FFF2-40B4-BE49-F238E27FC236}">
                <a16:creationId xmlns:a16="http://schemas.microsoft.com/office/drawing/2014/main" id="{E6113097-F855-409F-A00C-D4F6A0C5402E}"/>
              </a:ext>
            </a:extLst>
          </p:cNvPr>
          <p:cNvPicPr>
            <a:picLocks noChangeAspect="1"/>
          </p:cNvPicPr>
          <p:nvPr/>
        </p:nvPicPr>
        <p:blipFill>
          <a:blip r:embed="rId2"/>
          <a:stretch>
            <a:fillRect/>
          </a:stretch>
        </p:blipFill>
        <p:spPr>
          <a:xfrm>
            <a:off x="1476736" y="2183750"/>
            <a:ext cx="9102239" cy="4021764"/>
          </a:xfrm>
          <a:prstGeom prst="rect">
            <a:avLst/>
          </a:prstGeom>
        </p:spPr>
      </p:pic>
    </p:spTree>
    <p:extLst>
      <p:ext uri="{BB962C8B-B14F-4D97-AF65-F5344CB8AC3E}">
        <p14:creationId xmlns:p14="http://schemas.microsoft.com/office/powerpoint/2010/main" val="374606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We will focus 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b="1" dirty="0"/>
              <a:t>“Type A” data scientists</a:t>
            </a:r>
            <a:r>
              <a:rPr lang="en-US" sz="2400" b="1" dirty="0"/>
              <a:t> - </a:t>
            </a:r>
            <a:r>
              <a:rPr lang="en-US" sz="2400" dirty="0"/>
              <a:t>Individuals who process and interpret data as it pertains to answering real-world questions.</a:t>
            </a:r>
            <a:endParaRPr lang="en-PH" sz="2400" dirty="0"/>
          </a:p>
        </p:txBody>
      </p:sp>
      <p:pic>
        <p:nvPicPr>
          <p:cNvPr id="5122" name="Picture 2" descr="6 Vital Data Science Skills Every Data Scientist Must Possess!">
            <a:extLst>
              <a:ext uri="{FF2B5EF4-FFF2-40B4-BE49-F238E27FC236}">
                <a16:creationId xmlns:a16="http://schemas.microsoft.com/office/drawing/2014/main" id="{74118DFC-4875-429F-8D11-88E770D01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116" y="2049748"/>
            <a:ext cx="5358136" cy="406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9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Goals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AutoNum type="arabicPeriod"/>
            </a:pPr>
            <a:r>
              <a:rPr lang="en-PH" sz="2400" dirty="0"/>
              <a:t>What is Data Science?</a:t>
            </a:r>
          </a:p>
          <a:p>
            <a:pPr marL="457200" indent="-457200">
              <a:buAutoNum type="arabicPeriod"/>
            </a:pPr>
            <a:r>
              <a:rPr lang="en-PH" sz="2400" dirty="0"/>
              <a:t>What is a Data Scientist?</a:t>
            </a:r>
          </a:p>
          <a:p>
            <a:pPr marL="457200" indent="-457200">
              <a:buAutoNum type="arabicPeriod"/>
            </a:pPr>
            <a:r>
              <a:rPr lang="en-PH" sz="2400" dirty="0"/>
              <a:t>The Data in Data Science</a:t>
            </a:r>
          </a:p>
          <a:p>
            <a:pPr marL="457200" indent="-457200">
              <a:buAutoNum type="arabicPeriod"/>
            </a:pPr>
            <a:endParaRPr lang="en-PH" sz="2400" dirty="0"/>
          </a:p>
        </p:txBody>
      </p:sp>
    </p:spTree>
    <p:extLst>
      <p:ext uri="{BB962C8B-B14F-4D97-AF65-F5344CB8AC3E}">
        <p14:creationId xmlns:p14="http://schemas.microsoft.com/office/powerpoint/2010/main" val="382888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Autofit/>
          </a:bodyPr>
          <a:lstStyle/>
          <a:p>
            <a:r>
              <a:rPr lang="en-PH" sz="3000" dirty="0"/>
              <a:t>Computer science </a:t>
            </a:r>
            <a:br>
              <a:rPr lang="en-PH" sz="3000" dirty="0"/>
            </a:br>
            <a:r>
              <a:rPr lang="en-PH" sz="3000" dirty="0"/>
              <a:t>Math </a:t>
            </a:r>
            <a:br>
              <a:rPr lang="en-PH" sz="3000" dirty="0"/>
            </a:br>
            <a:r>
              <a:rPr lang="en-PH" sz="3000" dirty="0"/>
              <a:t>Statistics </a:t>
            </a:r>
            <a:br>
              <a:rPr lang="en-PH" sz="3000" dirty="0"/>
            </a:br>
            <a:r>
              <a:rPr lang="en-PH" sz="3000" dirty="0"/>
              <a:t>Machine learning </a:t>
            </a:r>
            <a:br>
              <a:rPr lang="en-PH" sz="3000" dirty="0"/>
            </a:br>
            <a:r>
              <a:rPr lang="en-PH" sz="3000" dirty="0"/>
              <a:t>Domain expertise </a:t>
            </a:r>
            <a:br>
              <a:rPr lang="en-PH" sz="3000" dirty="0"/>
            </a:br>
            <a:r>
              <a:rPr lang="en-PH" sz="3000" dirty="0"/>
              <a:t>Communication and presentation skills </a:t>
            </a:r>
            <a:br>
              <a:rPr lang="en-PH" sz="3000" dirty="0"/>
            </a:br>
            <a:r>
              <a:rPr lang="en-PH" sz="3000" dirty="0"/>
              <a:t>Data visualization </a:t>
            </a:r>
            <a:endParaRPr lang="en-PH" sz="2400" dirty="0"/>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normAutofit/>
          </a:bodyPr>
          <a:lstStyle/>
          <a:p>
            <a:endParaRPr lang="en-PH" sz="2800" dirty="0">
              <a:solidFill>
                <a:schemeClr val="tx1"/>
              </a:solidFill>
            </a:endParaRPr>
          </a:p>
          <a:p>
            <a:r>
              <a:rPr lang="en-PH" sz="2800" dirty="0">
                <a:solidFill>
                  <a:schemeClr val="tx1"/>
                </a:solidFill>
              </a:rPr>
              <a:t>Nobody is an expert in everything! No one person can be the perfect data scientist. </a:t>
            </a:r>
            <a:r>
              <a:rPr lang="en-PH" sz="2800" b="1" dirty="0">
                <a:solidFill>
                  <a:srgbClr val="FF0000"/>
                </a:solidFill>
              </a:rPr>
              <a:t>So we need teams!</a:t>
            </a:r>
          </a:p>
          <a:p>
            <a:endParaRPr lang="en-PH" sz="2800" dirty="0">
              <a:solidFill>
                <a:schemeClr val="tx1"/>
              </a:solidFill>
            </a:endParaRPr>
          </a:p>
        </p:txBody>
      </p:sp>
      <p:sp>
        <p:nvSpPr>
          <p:cNvPr id="4" name="Title 2">
            <a:extLst>
              <a:ext uri="{FF2B5EF4-FFF2-40B4-BE49-F238E27FC236}">
                <a16:creationId xmlns:a16="http://schemas.microsoft.com/office/drawing/2014/main" id="{CD54DD3F-F178-36FE-AF26-15B9ADFD9361}"/>
              </a:ext>
            </a:extLst>
          </p:cNvPr>
          <p:cNvSpPr txBox="1">
            <a:spLocks/>
          </p:cNvSpPr>
          <p:nvPr/>
        </p:nvSpPr>
        <p:spPr>
          <a:xfrm>
            <a:off x="534255" y="365126"/>
            <a:ext cx="11260477" cy="7136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600" b="1" dirty="0">
                <a:latin typeface="+mn-lt"/>
              </a:rPr>
              <a:t>Profile of a Data Scientist</a:t>
            </a:r>
          </a:p>
        </p:txBody>
      </p:sp>
    </p:spTree>
    <p:extLst>
      <p:ext uri="{BB962C8B-B14F-4D97-AF65-F5344CB8AC3E}">
        <p14:creationId xmlns:p14="http://schemas.microsoft.com/office/powerpoint/2010/main" val="967337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br>
              <a:rPr lang="en-PH" sz="3600" b="1" dirty="0">
                <a:latin typeface="+mn-lt"/>
              </a:rPr>
            </a:br>
            <a:r>
              <a:rPr lang="en-PH" sz="3600" b="1" dirty="0">
                <a:latin typeface="+mn-lt"/>
              </a:rPr>
              <a:t>The Data in Data Science</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390381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A crucial part of the rise of data science is the steep increase in the amount and availability of data.</a:t>
            </a:r>
          </a:p>
          <a:p>
            <a:r>
              <a:rPr lang="en-US" sz="2400" dirty="0"/>
              <a:t>Literally </a:t>
            </a:r>
            <a:r>
              <a:rPr lang="en-US" sz="2400" b="1" dirty="0"/>
              <a:t>everyone</a:t>
            </a:r>
            <a:r>
              <a:rPr lang="en-US" sz="2400" dirty="0"/>
              <a:t> produces data every single second.</a:t>
            </a:r>
          </a:p>
          <a:p>
            <a:pPr lvl="1"/>
            <a:r>
              <a:rPr lang="en-US" sz="2000" dirty="0"/>
              <a:t>Every search on Google, every keystroke, every click of your mouse contributes to data being generated.</a:t>
            </a:r>
            <a:endParaRPr lang="en-PH" sz="2000" dirty="0"/>
          </a:p>
        </p:txBody>
      </p:sp>
      <p:pic>
        <p:nvPicPr>
          <p:cNvPr id="5" name="Picture 4">
            <a:extLst>
              <a:ext uri="{FF2B5EF4-FFF2-40B4-BE49-F238E27FC236}">
                <a16:creationId xmlns:a16="http://schemas.microsoft.com/office/drawing/2014/main" id="{8511F644-39C5-4A01-9736-99568A50352D}"/>
              </a:ext>
            </a:extLst>
          </p:cNvPr>
          <p:cNvPicPr>
            <a:picLocks noChangeAspect="1"/>
          </p:cNvPicPr>
          <p:nvPr/>
        </p:nvPicPr>
        <p:blipFill>
          <a:blip r:embed="rId2"/>
          <a:stretch>
            <a:fillRect/>
          </a:stretch>
        </p:blipFill>
        <p:spPr>
          <a:xfrm>
            <a:off x="4375832" y="2998761"/>
            <a:ext cx="7012323" cy="3095763"/>
          </a:xfrm>
          <a:prstGeom prst="rect">
            <a:avLst/>
          </a:prstGeom>
        </p:spPr>
      </p:pic>
    </p:spTree>
    <p:extLst>
      <p:ext uri="{BB962C8B-B14F-4D97-AF65-F5344CB8AC3E}">
        <p14:creationId xmlns:p14="http://schemas.microsoft.com/office/powerpoint/2010/main" val="122492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Kinds of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00855CF9-D887-4B40-BCB7-20E3624E19B4}"/>
              </a:ext>
            </a:extLst>
          </p:cNvPr>
          <p:cNvPicPr>
            <a:picLocks noChangeAspect="1"/>
          </p:cNvPicPr>
          <p:nvPr/>
        </p:nvPicPr>
        <p:blipFill>
          <a:blip r:embed="rId2"/>
          <a:stretch>
            <a:fillRect/>
          </a:stretch>
        </p:blipFill>
        <p:spPr>
          <a:xfrm>
            <a:off x="1963461" y="1232207"/>
            <a:ext cx="8265077" cy="4820565"/>
          </a:xfrm>
          <a:prstGeom prst="rect">
            <a:avLst/>
          </a:prstGeom>
        </p:spPr>
      </p:pic>
    </p:spTree>
    <p:extLst>
      <p:ext uri="{BB962C8B-B14F-4D97-AF65-F5344CB8AC3E}">
        <p14:creationId xmlns:p14="http://schemas.microsoft.com/office/powerpoint/2010/main" val="203545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Structured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F2D59E1A-3175-49DC-A10E-AE505986F95C}"/>
              </a:ext>
            </a:extLst>
          </p:cNvPr>
          <p:cNvPicPr>
            <a:picLocks noChangeAspect="1"/>
          </p:cNvPicPr>
          <p:nvPr/>
        </p:nvPicPr>
        <p:blipFill>
          <a:blip r:embed="rId2"/>
          <a:stretch>
            <a:fillRect/>
          </a:stretch>
        </p:blipFill>
        <p:spPr>
          <a:xfrm>
            <a:off x="342901" y="1340023"/>
            <a:ext cx="8031822" cy="4740092"/>
          </a:xfrm>
          <a:prstGeom prst="rect">
            <a:avLst/>
          </a:prstGeom>
        </p:spPr>
      </p:pic>
      <p:pic>
        <p:nvPicPr>
          <p:cNvPr id="5" name="Picture 4">
            <a:extLst>
              <a:ext uri="{FF2B5EF4-FFF2-40B4-BE49-F238E27FC236}">
                <a16:creationId xmlns:a16="http://schemas.microsoft.com/office/drawing/2014/main" id="{879F734C-41E9-4953-8D8F-FD2D1F02B5D6}"/>
              </a:ext>
            </a:extLst>
          </p:cNvPr>
          <p:cNvPicPr>
            <a:picLocks noChangeAspect="1"/>
          </p:cNvPicPr>
          <p:nvPr/>
        </p:nvPicPr>
        <p:blipFill>
          <a:blip r:embed="rId3"/>
          <a:stretch>
            <a:fillRect/>
          </a:stretch>
        </p:blipFill>
        <p:spPr>
          <a:xfrm>
            <a:off x="8287831" y="1128985"/>
            <a:ext cx="3698255" cy="4933790"/>
          </a:xfrm>
          <a:prstGeom prst="rect">
            <a:avLst/>
          </a:prstGeom>
        </p:spPr>
      </p:pic>
    </p:spTree>
    <p:extLst>
      <p:ext uri="{BB962C8B-B14F-4D97-AF65-F5344CB8AC3E}">
        <p14:creationId xmlns:p14="http://schemas.microsoft.com/office/powerpoint/2010/main" val="1094301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Unstructured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26" name="Picture 2" descr="Sources of unstructured data | Download Table">
            <a:extLst>
              <a:ext uri="{FF2B5EF4-FFF2-40B4-BE49-F238E27FC236}">
                <a16:creationId xmlns:a16="http://schemas.microsoft.com/office/drawing/2014/main" id="{B3F6C91F-E25A-499E-B064-8B7CB5C85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241" y="1788138"/>
            <a:ext cx="10436504" cy="358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80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F54C65A7-8A6C-4BDD-A229-69E3DB7C3713}"/>
              </a:ext>
            </a:extLst>
          </p:cNvPr>
          <p:cNvPicPr>
            <a:picLocks noChangeAspect="1"/>
          </p:cNvPicPr>
          <p:nvPr/>
        </p:nvPicPr>
        <p:blipFill>
          <a:blip r:embed="rId2"/>
          <a:stretch>
            <a:fillRect/>
          </a:stretch>
        </p:blipFill>
        <p:spPr>
          <a:xfrm>
            <a:off x="1678598" y="1485981"/>
            <a:ext cx="9039225" cy="4448175"/>
          </a:xfrm>
          <a:prstGeom prst="rect">
            <a:avLst/>
          </a:prstGeom>
        </p:spPr>
      </p:pic>
    </p:spTree>
    <p:extLst>
      <p:ext uri="{BB962C8B-B14F-4D97-AF65-F5344CB8AC3E}">
        <p14:creationId xmlns:p14="http://schemas.microsoft.com/office/powerpoint/2010/main" val="22167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BCE94D78-C1E2-4871-9326-5350BACADB0C}"/>
              </a:ext>
            </a:extLst>
          </p:cNvPr>
          <p:cNvPicPr>
            <a:picLocks noChangeAspect="1"/>
          </p:cNvPicPr>
          <p:nvPr/>
        </p:nvPicPr>
        <p:blipFill>
          <a:blip r:embed="rId2"/>
          <a:stretch>
            <a:fillRect/>
          </a:stretch>
        </p:blipFill>
        <p:spPr>
          <a:xfrm>
            <a:off x="1883433" y="1396439"/>
            <a:ext cx="8562119" cy="4627260"/>
          </a:xfrm>
          <a:prstGeom prst="rect">
            <a:avLst/>
          </a:prstGeom>
        </p:spPr>
      </p:pic>
    </p:spTree>
    <p:extLst>
      <p:ext uri="{BB962C8B-B14F-4D97-AF65-F5344CB8AC3E}">
        <p14:creationId xmlns:p14="http://schemas.microsoft.com/office/powerpoint/2010/main" val="329189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141E3F3A-1F67-420B-901A-467BCB76D01E}"/>
              </a:ext>
            </a:extLst>
          </p:cNvPr>
          <p:cNvPicPr>
            <a:picLocks noChangeAspect="1"/>
          </p:cNvPicPr>
          <p:nvPr/>
        </p:nvPicPr>
        <p:blipFill>
          <a:blip r:embed="rId2"/>
          <a:stretch>
            <a:fillRect/>
          </a:stretch>
        </p:blipFill>
        <p:spPr>
          <a:xfrm>
            <a:off x="1578269" y="1392677"/>
            <a:ext cx="9730154" cy="4816771"/>
          </a:xfrm>
          <a:prstGeom prst="rect">
            <a:avLst/>
          </a:prstGeom>
        </p:spPr>
      </p:pic>
    </p:spTree>
    <p:extLst>
      <p:ext uri="{BB962C8B-B14F-4D97-AF65-F5344CB8AC3E}">
        <p14:creationId xmlns:p14="http://schemas.microsoft.com/office/powerpoint/2010/main" val="1557030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Real World Use Cases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AutoNum type="arabicPeriod"/>
            </a:pPr>
            <a:r>
              <a:rPr lang="en-US" sz="2400" b="1" dirty="0" err="1"/>
              <a:t>AirBnB</a:t>
            </a:r>
            <a:r>
              <a:rPr lang="en-US" sz="2400" b="1" dirty="0"/>
              <a:t> uses data science to help renters set their prices.</a:t>
            </a:r>
          </a:p>
          <a:p>
            <a:pPr lvl="1"/>
            <a:r>
              <a:rPr lang="en-US" sz="2000" dirty="0" err="1"/>
              <a:t>Aerosolve’s</a:t>
            </a:r>
            <a:r>
              <a:rPr lang="en-US" sz="2000" dirty="0"/>
              <a:t> predictive model takes the optimal price for a rental based on its location, time of year, and a variety of other attributes.</a:t>
            </a:r>
          </a:p>
          <a:p>
            <a:pPr marL="457200" indent="-457200">
              <a:buAutoNum type="arabicPeriod"/>
            </a:pPr>
            <a:r>
              <a:rPr lang="en-US" sz="2400" b="1" dirty="0"/>
              <a:t>Sports analytics</a:t>
            </a:r>
            <a:r>
              <a:rPr lang="en-US" sz="2400" dirty="0"/>
              <a:t>.</a:t>
            </a:r>
          </a:p>
          <a:p>
            <a:pPr lvl="1"/>
            <a:r>
              <a:rPr lang="en-US" sz="2000" dirty="0"/>
              <a:t>Looking at all pitchers who had thrown more than 1,000 pitches, the team developed a model that considers current at-bat statistics, in-game situations, and generic pitching measures to predict the next pitch.</a:t>
            </a:r>
          </a:p>
          <a:p>
            <a:pPr marL="457200" indent="-457200">
              <a:buAutoNum type="arabicPeriod"/>
            </a:pPr>
            <a:r>
              <a:rPr lang="en-US" sz="2400" b="1" dirty="0"/>
              <a:t>Defense and anti-terrorism</a:t>
            </a:r>
            <a:r>
              <a:rPr lang="en-US" sz="2400" dirty="0"/>
              <a:t>.</a:t>
            </a:r>
          </a:p>
          <a:p>
            <a:pPr lvl="1"/>
            <a:r>
              <a:rPr lang="en-US" sz="2000" dirty="0"/>
              <a:t>Data science can be used to prevent illegal immigration, identify suspicious activities in crowded areas, predicting locations and movements of nuclear weapons in enemy countries, recognizing and tracking terrorists, detecting violence, flying drones, guiding missiles etc.</a:t>
            </a:r>
          </a:p>
          <a:p>
            <a:pPr marL="457200" indent="-457200">
              <a:buAutoNum type="arabicPeriod"/>
            </a:pPr>
            <a:r>
              <a:rPr lang="en-US" sz="2400" b="1" dirty="0"/>
              <a:t>Space research</a:t>
            </a:r>
            <a:r>
              <a:rPr lang="en-US" sz="2400" dirty="0"/>
              <a:t>.</a:t>
            </a:r>
          </a:p>
          <a:p>
            <a:pPr lvl="1"/>
            <a:r>
              <a:rPr lang="en-US" sz="2000" dirty="0"/>
              <a:t> Data science can be used to predict these solar flares in advance so that arrangements to minimize loss can be made.</a:t>
            </a:r>
          </a:p>
          <a:p>
            <a:pPr marL="0" indent="0">
              <a:buNone/>
            </a:pPr>
            <a:endParaRPr lang="en-US" dirty="0"/>
          </a:p>
          <a:p>
            <a:pPr marL="457200" indent="-457200">
              <a:buAutoNum type="arabicPeriod"/>
            </a:pPr>
            <a:endParaRPr lang="en-PH" sz="2400" dirty="0"/>
          </a:p>
        </p:txBody>
      </p:sp>
    </p:spTree>
    <p:extLst>
      <p:ext uri="{BB962C8B-B14F-4D97-AF65-F5344CB8AC3E}">
        <p14:creationId xmlns:p14="http://schemas.microsoft.com/office/powerpoint/2010/main" val="341098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r>
              <a:rPr lang="en-PH" sz="3600" b="1" dirty="0">
                <a:latin typeface="+mn-lt"/>
              </a:rPr>
              <a:t>What is Data Science?</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1621984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How data transformed the NBA</a:t>
            </a:r>
            <a:endParaRPr lang="en-PH" sz="3600" b="1" dirty="0">
              <a:latin typeface="+mn-lt"/>
            </a:endParaRPr>
          </a:p>
        </p:txBody>
      </p:sp>
      <p:pic>
        <p:nvPicPr>
          <p:cNvPr id="6" name="Online Media 5" title="How data transformed the NBA | The Economist">
            <a:hlinkClick r:id="" action="ppaction://media"/>
            <a:extLst>
              <a:ext uri="{FF2B5EF4-FFF2-40B4-BE49-F238E27FC236}">
                <a16:creationId xmlns:a16="http://schemas.microsoft.com/office/drawing/2014/main" id="{235573D3-2BAA-45B2-96B3-03E683A38037}"/>
              </a:ext>
            </a:extLst>
          </p:cNvPr>
          <p:cNvPicPr>
            <a:picLocks noGrp="1" noRot="1" noChangeAspect="1"/>
          </p:cNvPicPr>
          <p:nvPr>
            <p:ph idx="1"/>
            <a:videoFile r:link="rId1"/>
          </p:nvPr>
        </p:nvPicPr>
        <p:blipFill>
          <a:blip r:embed="rId3"/>
          <a:stretch>
            <a:fillRect/>
          </a:stretch>
        </p:blipFill>
        <p:spPr>
          <a:xfrm>
            <a:off x="2246313" y="1352550"/>
            <a:ext cx="7700962" cy="4351338"/>
          </a:xfrm>
          <a:prstGeom prst="rect">
            <a:avLst/>
          </a:prstGeom>
        </p:spPr>
      </p:pic>
    </p:spTree>
    <p:extLst>
      <p:ext uri="{BB962C8B-B14F-4D97-AF65-F5344CB8AC3E}">
        <p14:creationId xmlns:p14="http://schemas.microsoft.com/office/powerpoint/2010/main" val="16329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fontScale="90000"/>
          </a:bodyPr>
          <a:lstStyle/>
          <a:p>
            <a:r>
              <a:rPr lang="en-US" sz="3600" b="1" dirty="0">
                <a:latin typeface="+mn-lt"/>
              </a:rPr>
              <a:t>How Astronomers Took The First Ever Image Of A Black Hole</a:t>
            </a:r>
            <a:endParaRPr lang="en-PH" sz="3600" b="1" dirty="0">
              <a:latin typeface="+mn-lt"/>
            </a:endParaRPr>
          </a:p>
        </p:txBody>
      </p:sp>
      <p:pic>
        <p:nvPicPr>
          <p:cNvPr id="5" name="Online Media 4" title="How Astronomers Took The First Ever Image Of A Black Hole">
            <a:hlinkClick r:id="" action="ppaction://media"/>
            <a:extLst>
              <a:ext uri="{FF2B5EF4-FFF2-40B4-BE49-F238E27FC236}">
                <a16:creationId xmlns:a16="http://schemas.microsoft.com/office/drawing/2014/main" id="{E35AC5D6-D4F2-402C-A445-9E1B34F2415D}"/>
              </a:ext>
            </a:extLst>
          </p:cNvPr>
          <p:cNvPicPr>
            <a:picLocks noGrp="1" noRot="1" noChangeAspect="1"/>
          </p:cNvPicPr>
          <p:nvPr>
            <p:ph idx="1"/>
            <a:videoFile r:link="rId1"/>
          </p:nvPr>
        </p:nvPicPr>
        <p:blipFill>
          <a:blip r:embed="rId3"/>
          <a:stretch>
            <a:fillRect/>
          </a:stretch>
        </p:blipFill>
        <p:spPr>
          <a:xfrm>
            <a:off x="2314012" y="1445481"/>
            <a:ext cx="7700962" cy="4351338"/>
          </a:xfrm>
          <a:prstGeom prst="rect">
            <a:avLst/>
          </a:prstGeom>
        </p:spPr>
      </p:pic>
    </p:spTree>
    <p:extLst>
      <p:ext uri="{BB962C8B-B14F-4D97-AF65-F5344CB8AC3E}">
        <p14:creationId xmlns:p14="http://schemas.microsoft.com/office/powerpoint/2010/main" val="16464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The Algorithm That Catches Serial Killers</a:t>
            </a:r>
            <a:endParaRPr lang="en-PH" sz="3600" b="1" dirty="0">
              <a:latin typeface="+mn-lt"/>
            </a:endParaRPr>
          </a:p>
        </p:txBody>
      </p:sp>
      <p:pic>
        <p:nvPicPr>
          <p:cNvPr id="6" name="Online Media 5" title="The Algorithm That Catches Serial Killers">
            <a:hlinkClick r:id="" action="ppaction://media"/>
            <a:extLst>
              <a:ext uri="{FF2B5EF4-FFF2-40B4-BE49-F238E27FC236}">
                <a16:creationId xmlns:a16="http://schemas.microsoft.com/office/drawing/2014/main" id="{97402D1F-A63B-409C-8BE8-B00028C9853B}"/>
              </a:ext>
            </a:extLst>
          </p:cNvPr>
          <p:cNvPicPr>
            <a:picLocks noGrp="1" noRot="1" noChangeAspect="1"/>
          </p:cNvPicPr>
          <p:nvPr>
            <p:ph idx="1"/>
            <a:videoFile r:link="rId1"/>
          </p:nvPr>
        </p:nvPicPr>
        <p:blipFill>
          <a:blip r:embed="rId3"/>
          <a:stretch>
            <a:fillRect/>
          </a:stretch>
        </p:blipFill>
        <p:spPr>
          <a:xfrm>
            <a:off x="2245519" y="1522979"/>
            <a:ext cx="7700962" cy="4351338"/>
          </a:xfrm>
          <a:prstGeom prst="rect">
            <a:avLst/>
          </a:prstGeom>
        </p:spPr>
      </p:pic>
    </p:spTree>
    <p:extLst>
      <p:ext uri="{BB962C8B-B14F-4D97-AF65-F5344CB8AC3E}">
        <p14:creationId xmlns:p14="http://schemas.microsoft.com/office/powerpoint/2010/main" val="15443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838201" y="1788138"/>
            <a:ext cx="10515600" cy="3785652"/>
          </a:xfrm>
          <a:prstGeom prst="rect">
            <a:avLst/>
          </a:prstGeom>
          <a:noFill/>
        </p:spPr>
        <p:txBody>
          <a:bodyPr wrap="square" rtlCol="0">
            <a:spAutoFit/>
          </a:bodyPr>
          <a:lstStyle/>
          <a:p>
            <a:pPr marL="342900" indent="-342900">
              <a:buFont typeface="Arial" panose="020B0604020202020204" pitchFamily="34" charset="0"/>
              <a:buChar char="•"/>
            </a:pPr>
            <a:r>
              <a:rPr lang="en-PH" sz="2400" dirty="0"/>
              <a:t>A data scientist is someone who knows how to extract meaning from and interpret data, which requires both tools and methods from statistics and machine learning, as well as being human. </a:t>
            </a:r>
          </a:p>
          <a:p>
            <a:pPr marL="342900" indent="-342900">
              <a:buFont typeface="Arial" panose="020B0604020202020204" pitchFamily="34" charset="0"/>
              <a:buChar char="•"/>
            </a:pPr>
            <a:r>
              <a:rPr lang="en-PH" sz="2400" dirty="0"/>
              <a:t>She spends a lot of time in the process of collecting, cleaning, and munging data, because data is never clean. </a:t>
            </a:r>
          </a:p>
          <a:p>
            <a:pPr marL="342900" indent="-342900">
              <a:buFont typeface="Arial" panose="020B0604020202020204" pitchFamily="34" charset="0"/>
              <a:buChar char="•"/>
            </a:pPr>
            <a:r>
              <a:rPr lang="en-PH" sz="2400" dirty="0"/>
              <a:t>This process requires persistence, statistics, and software engineering skills—skills that are also necessary for understanding biases in the data, and for debugging logging output from code. </a:t>
            </a:r>
          </a:p>
          <a:p>
            <a:endParaRPr lang="en-PH" sz="2400" dirty="0"/>
          </a:p>
          <a:p>
            <a:pPr algn="ctr"/>
            <a:endParaRPr lang="en-PH" sz="2400" dirty="0"/>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7" name="Title 6">
            <a:extLst>
              <a:ext uri="{FF2B5EF4-FFF2-40B4-BE49-F238E27FC236}">
                <a16:creationId xmlns:a16="http://schemas.microsoft.com/office/drawing/2014/main" id="{4B94C1CE-840E-E666-4CA9-B3F2E785B8EE}"/>
              </a:ext>
            </a:extLst>
          </p:cNvPr>
          <p:cNvSpPr>
            <a:spLocks noGrp="1"/>
          </p:cNvSpPr>
          <p:nvPr>
            <p:ph type="title"/>
          </p:nvPr>
        </p:nvSpPr>
        <p:spPr/>
        <p:txBody>
          <a:bodyPr/>
          <a:lstStyle/>
          <a:p>
            <a:r>
              <a:rPr lang="en-US" b="1" dirty="0"/>
              <a:t>High Level Picture of Being a Data Scientist</a:t>
            </a:r>
          </a:p>
        </p:txBody>
      </p:sp>
    </p:spTree>
    <p:extLst>
      <p:ext uri="{BB962C8B-B14F-4D97-AF65-F5344CB8AC3E}">
        <p14:creationId xmlns:p14="http://schemas.microsoft.com/office/powerpoint/2010/main" val="924622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838201" y="1788138"/>
            <a:ext cx="10515600" cy="4154984"/>
          </a:xfrm>
          <a:prstGeom prst="rect">
            <a:avLst/>
          </a:prstGeom>
          <a:noFill/>
        </p:spPr>
        <p:txBody>
          <a:bodyPr wrap="square" rtlCol="0">
            <a:spAutoFit/>
          </a:bodyPr>
          <a:lstStyle/>
          <a:p>
            <a:pPr marL="285750" indent="-285750">
              <a:buFont typeface="Arial" panose="020B0604020202020204" pitchFamily="34" charset="0"/>
              <a:buChar char="•"/>
            </a:pPr>
            <a:r>
              <a:rPr lang="en-PH" sz="2400" dirty="0"/>
              <a:t>Once she gets the data into shape, a crucial part is exploratory data analysis, which combines visualization and data sense. She’ll find pat‐ terns, build models, and algorithms—some with the intention of understanding product usage and the overall health of the product, and others to serve as prototypes that ultimately get baked back into the product. </a:t>
            </a:r>
          </a:p>
          <a:p>
            <a:pPr marL="285750" indent="-285750">
              <a:buFont typeface="Arial" panose="020B0604020202020204" pitchFamily="34" charset="0"/>
              <a:buChar char="•"/>
            </a:pPr>
            <a:r>
              <a:rPr lang="en-PH" sz="2400" dirty="0"/>
              <a:t>She may design experiments, and she is a critical part of data- driven decision making. </a:t>
            </a:r>
          </a:p>
          <a:p>
            <a:pPr marL="285750" indent="-285750">
              <a:buFont typeface="Arial" panose="020B0604020202020204" pitchFamily="34" charset="0"/>
              <a:buChar char="•"/>
            </a:pPr>
            <a:r>
              <a:rPr lang="en-PH" sz="2400" dirty="0"/>
              <a:t>She’ll communicate with team members, engineers, and leadership in clear language and with data visualizations so that even if her colleagues are not immersed in the data themselves, they will understand the implications. </a:t>
            </a:r>
          </a:p>
          <a:p>
            <a:pPr algn="ctr"/>
            <a:endParaRPr lang="en-PH" sz="2400" dirty="0"/>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7" name="Title 6">
            <a:extLst>
              <a:ext uri="{FF2B5EF4-FFF2-40B4-BE49-F238E27FC236}">
                <a16:creationId xmlns:a16="http://schemas.microsoft.com/office/drawing/2014/main" id="{4B94C1CE-840E-E666-4CA9-B3F2E785B8EE}"/>
              </a:ext>
            </a:extLst>
          </p:cNvPr>
          <p:cNvSpPr>
            <a:spLocks noGrp="1"/>
          </p:cNvSpPr>
          <p:nvPr>
            <p:ph type="title"/>
          </p:nvPr>
        </p:nvSpPr>
        <p:spPr/>
        <p:txBody>
          <a:bodyPr/>
          <a:lstStyle/>
          <a:p>
            <a:r>
              <a:rPr lang="en-US" b="1" dirty="0"/>
              <a:t>High Level Picture of Being a Data Scientist</a:t>
            </a:r>
          </a:p>
        </p:txBody>
      </p:sp>
    </p:spTree>
    <p:extLst>
      <p:ext uri="{BB962C8B-B14F-4D97-AF65-F5344CB8AC3E}">
        <p14:creationId xmlns:p14="http://schemas.microsoft.com/office/powerpoint/2010/main" val="294170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References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Font typeface="+mj-lt"/>
              <a:buAutoNum type="arabicPeriod"/>
            </a:pPr>
            <a:r>
              <a:rPr lang="en-PH" sz="2400" dirty="0"/>
              <a:t>University of Helsinki. Introduction to Data </a:t>
            </a:r>
            <a:r>
              <a:rPr lang="en-PH" sz="2400"/>
              <a:t>Science course.</a:t>
            </a:r>
            <a:endParaRPr lang="en-PH" sz="2400" dirty="0"/>
          </a:p>
          <a:p>
            <a:pPr marL="457200" indent="-457200">
              <a:buFont typeface="+mj-lt"/>
              <a:buAutoNum type="arabicPeriod"/>
            </a:pPr>
            <a:r>
              <a:rPr lang="en-PH" sz="2400" dirty="0"/>
              <a:t>Johns Hopkins University. Advanced Data Science course.</a:t>
            </a:r>
          </a:p>
        </p:txBody>
      </p:sp>
    </p:spTree>
    <p:extLst>
      <p:ext uri="{BB962C8B-B14F-4D97-AF65-F5344CB8AC3E}">
        <p14:creationId xmlns:p14="http://schemas.microsoft.com/office/powerpoint/2010/main" val="276087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Definitions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“It’s what a data-scientist does.” – circular</a:t>
            </a:r>
          </a:p>
          <a:p>
            <a:r>
              <a:rPr lang="en-US" sz="2400" dirty="0"/>
              <a:t>“Machine learning/data mining/statistics.” – too narrow</a:t>
            </a:r>
          </a:p>
          <a:p>
            <a:r>
              <a:rPr lang="en-US" sz="2400" dirty="0"/>
              <a:t> “Collecting, manipulating, and analyzing data in order to extracting value from it.”</a:t>
            </a:r>
          </a:p>
          <a:p>
            <a:r>
              <a:rPr lang="en-US" sz="2400" b="1"/>
              <a:t>Simple Definition:</a:t>
            </a:r>
            <a:r>
              <a:rPr lang="en-US" sz="2400"/>
              <a:t> </a:t>
            </a:r>
            <a:r>
              <a:rPr lang="en-US" sz="2400" dirty="0"/>
              <a:t>“Data Science is the extraction of knowledge from data, which is a continuation of the field of data mining and predictive analytics.”</a:t>
            </a:r>
          </a:p>
          <a:p>
            <a:r>
              <a:rPr lang="en-US" sz="2400" b="1" dirty="0"/>
              <a:t>NIST Big Data Working Group: </a:t>
            </a:r>
            <a:r>
              <a:rPr lang="en-US" sz="2400" dirty="0"/>
              <a:t>“Data Science is the empirical synthesis of actionable knowledge from raw data through the complete data lifecycle process.”</a:t>
            </a:r>
            <a:endParaRPr lang="en-PH" sz="2400" dirty="0"/>
          </a:p>
        </p:txBody>
      </p:sp>
    </p:spTree>
    <p:extLst>
      <p:ext uri="{BB962C8B-B14F-4D97-AF65-F5344CB8AC3E}">
        <p14:creationId xmlns:p14="http://schemas.microsoft.com/office/powerpoint/2010/main" val="1415882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sp>
        <p:nvSpPr>
          <p:cNvPr id="10" name="Google Shape;84;p17">
            <a:extLst>
              <a:ext uri="{FF2B5EF4-FFF2-40B4-BE49-F238E27FC236}">
                <a16:creationId xmlns:a16="http://schemas.microsoft.com/office/drawing/2014/main" id="{28F1FA8D-8439-4745-A9EF-58F59B5CF704}"/>
              </a:ext>
            </a:extLst>
          </p:cNvPr>
          <p:cNvSpPr txBox="1">
            <a:spLocks/>
          </p:cNvSpPr>
          <p:nvPr/>
        </p:nvSpPr>
        <p:spPr>
          <a:xfrm>
            <a:off x="1101288" y="2049748"/>
            <a:ext cx="6034412" cy="3523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i="1" dirty="0">
                <a:solidFill>
                  <a:schemeClr val="tx1">
                    <a:lumMod val="85000"/>
                    <a:lumOff val="15000"/>
                  </a:schemeClr>
                </a:solidFill>
                <a:latin typeface="Oswald"/>
                <a:ea typeface="Oswald"/>
                <a:cs typeface="Oswald"/>
                <a:sym typeface="Oswald"/>
              </a:rPr>
              <a:t>“We hold a broad view </a:t>
            </a:r>
          </a:p>
          <a:p>
            <a:pPr marL="0" indent="0">
              <a:spcBef>
                <a:spcPts val="0"/>
              </a:spcBef>
              <a:buFont typeface="Arial" panose="020B0604020202020204" pitchFamily="34" charset="0"/>
              <a:buNone/>
            </a:pPr>
            <a:r>
              <a:rPr lang="en-US" sz="3600" i="1" dirty="0">
                <a:solidFill>
                  <a:schemeClr val="tx1">
                    <a:lumMod val="85000"/>
                    <a:lumOff val="15000"/>
                  </a:schemeClr>
                </a:solidFill>
                <a:latin typeface="Oswald"/>
                <a:ea typeface="Oswald"/>
                <a:cs typeface="Oswald"/>
                <a:sym typeface="Oswald"/>
              </a:rPr>
              <a:t>of </a:t>
            </a:r>
            <a:r>
              <a:rPr lang="en-US" sz="3600" b="1" i="1" dirty="0">
                <a:solidFill>
                  <a:schemeClr val="tx1">
                    <a:lumMod val="85000"/>
                    <a:lumOff val="15000"/>
                  </a:schemeClr>
                </a:solidFill>
                <a:latin typeface="Oswald"/>
                <a:ea typeface="Oswald"/>
                <a:cs typeface="Oswald"/>
                <a:sym typeface="Oswald"/>
              </a:rPr>
              <a:t>data science</a:t>
            </a:r>
            <a:r>
              <a:rPr lang="en-US" sz="3600" i="1" dirty="0">
                <a:solidFill>
                  <a:schemeClr val="tx1">
                    <a:lumMod val="85000"/>
                    <a:lumOff val="15000"/>
                  </a:schemeClr>
                </a:solidFill>
                <a:latin typeface="Oswald"/>
                <a:ea typeface="Oswald"/>
                <a:cs typeface="Oswald"/>
                <a:sym typeface="Oswald"/>
              </a:rPr>
              <a:t>– we see </a:t>
            </a:r>
            <a:br>
              <a:rPr lang="en-US" sz="3600" i="1" dirty="0">
                <a:solidFill>
                  <a:schemeClr val="tx1">
                    <a:lumMod val="85000"/>
                    <a:lumOff val="15000"/>
                  </a:schemeClr>
                </a:solidFill>
                <a:latin typeface="Oswald"/>
                <a:ea typeface="Oswald"/>
                <a:cs typeface="Oswald"/>
                <a:sym typeface="Oswald"/>
              </a:rPr>
            </a:br>
            <a:r>
              <a:rPr lang="en-US" sz="3600" i="1" dirty="0">
                <a:solidFill>
                  <a:schemeClr val="tx1">
                    <a:lumMod val="85000"/>
                    <a:lumOff val="15000"/>
                  </a:schemeClr>
                </a:solidFill>
                <a:latin typeface="Oswald"/>
                <a:ea typeface="Oswald"/>
                <a:cs typeface="Oswald"/>
                <a:sym typeface="Oswald"/>
              </a:rPr>
              <a:t>it as the science of </a:t>
            </a:r>
            <a:br>
              <a:rPr lang="en-US" sz="3600" i="1" dirty="0">
                <a:solidFill>
                  <a:schemeClr val="tx1">
                    <a:lumMod val="85000"/>
                    <a:lumOff val="15000"/>
                  </a:schemeClr>
                </a:solidFill>
                <a:latin typeface="Oswald"/>
                <a:ea typeface="Oswald"/>
                <a:cs typeface="Oswald"/>
                <a:sym typeface="Oswald"/>
              </a:rPr>
            </a:br>
            <a:r>
              <a:rPr lang="en-US" sz="3600" i="1" dirty="0">
                <a:solidFill>
                  <a:schemeClr val="tx1">
                    <a:lumMod val="85000"/>
                    <a:lumOff val="15000"/>
                  </a:schemeClr>
                </a:solidFill>
                <a:latin typeface="Oswald"/>
                <a:ea typeface="Oswald"/>
                <a:cs typeface="Oswald"/>
                <a:sym typeface="Oswald"/>
              </a:rPr>
              <a:t>extracting meaningful information from data.”</a:t>
            </a:r>
            <a:endParaRPr lang="en-US" sz="3600" dirty="0">
              <a:solidFill>
                <a:schemeClr val="tx1">
                  <a:lumMod val="85000"/>
                  <a:lumOff val="15000"/>
                </a:schemeClr>
              </a:solidFill>
              <a:latin typeface="Oswald"/>
              <a:ea typeface="Oswald"/>
              <a:cs typeface="Oswald"/>
              <a:sym typeface="Oswald"/>
            </a:endParaRPr>
          </a:p>
        </p:txBody>
      </p:sp>
      <p:pic>
        <p:nvPicPr>
          <p:cNvPr id="11" name="Google Shape;85;p17">
            <a:extLst>
              <a:ext uri="{FF2B5EF4-FFF2-40B4-BE49-F238E27FC236}">
                <a16:creationId xmlns:a16="http://schemas.microsoft.com/office/drawing/2014/main" id="{48B2B407-1872-421F-A0AC-ED29DCFA2ADD}"/>
              </a:ext>
            </a:extLst>
          </p:cNvPr>
          <p:cNvPicPr preferRelativeResize="0"/>
          <p:nvPr/>
        </p:nvPicPr>
        <p:blipFill>
          <a:blip r:embed="rId2">
            <a:alphaModFix/>
          </a:blip>
          <a:stretch>
            <a:fillRect/>
          </a:stretch>
        </p:blipFill>
        <p:spPr>
          <a:xfrm>
            <a:off x="7702733" y="957792"/>
            <a:ext cx="3081825" cy="4665950"/>
          </a:xfrm>
          <a:prstGeom prst="rect">
            <a:avLst/>
          </a:prstGeom>
          <a:noFill/>
          <a:ln>
            <a:noFill/>
          </a:ln>
        </p:spPr>
      </p:pic>
    </p:spTree>
    <p:extLst>
      <p:ext uri="{BB962C8B-B14F-4D97-AF65-F5344CB8AC3E}">
        <p14:creationId xmlns:p14="http://schemas.microsoft.com/office/powerpoint/2010/main" val="221100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is…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u="sng" dirty="0">
                <a:solidFill>
                  <a:schemeClr val="tx1">
                    <a:lumMod val="85000"/>
                    <a:lumOff val="15000"/>
                  </a:schemeClr>
                </a:solidFill>
              </a:rPr>
              <a:t>Actively creating</a:t>
            </a:r>
            <a:r>
              <a:rPr lang="en-US" sz="2400" dirty="0">
                <a:solidFill>
                  <a:schemeClr val="tx1">
                    <a:lumMod val="85000"/>
                    <a:lumOff val="15000"/>
                  </a:schemeClr>
                </a:solidFill>
              </a:rPr>
              <a:t> a question to investigate with data.</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Connecting</a:t>
            </a:r>
            <a:r>
              <a:rPr lang="en-US" sz="2400" dirty="0">
                <a:solidFill>
                  <a:schemeClr val="tx1">
                    <a:lumMod val="85000"/>
                    <a:lumOff val="15000"/>
                  </a:schemeClr>
                </a:solidFill>
              </a:rPr>
              <a:t> that question with the collection of appropriate data and the application of appropriate methods, algorithms, computational tools or languages in a data analysis.</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Communicating</a:t>
            </a:r>
            <a:r>
              <a:rPr lang="en-US" sz="2400" dirty="0">
                <a:solidFill>
                  <a:schemeClr val="tx1">
                    <a:lumMod val="85000"/>
                    <a:lumOff val="15000"/>
                  </a:schemeClr>
                </a:solidFill>
              </a:rPr>
              <a:t> and making decisions based on new or already established knowledge derived from the data and data analysis.</a:t>
            </a:r>
          </a:p>
          <a:p>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r>
              <a:rPr lang="en-US" sz="2000" dirty="0">
                <a:solidFill>
                  <a:schemeClr val="tx1">
                    <a:lumMod val="85000"/>
                    <a:lumOff val="15000"/>
                  </a:schemeClr>
                </a:solidFill>
              </a:rPr>
              <a:t>Hicks and Peng (2019) </a:t>
            </a:r>
            <a:r>
              <a:rPr lang="en-US" sz="2000" i="1" dirty="0" err="1">
                <a:solidFill>
                  <a:schemeClr val="tx1">
                    <a:lumMod val="85000"/>
                    <a:lumOff val="15000"/>
                  </a:schemeClr>
                </a:solidFill>
              </a:rPr>
              <a:t>arXiv</a:t>
            </a:r>
            <a:r>
              <a:rPr lang="en-US" sz="2000" dirty="0">
                <a:solidFill>
                  <a:schemeClr val="tx1">
                    <a:lumMod val="85000"/>
                    <a:lumOff val="15000"/>
                  </a:schemeClr>
                </a:solidFill>
              </a:rPr>
              <a:t> (</a:t>
            </a:r>
            <a:r>
              <a:rPr lang="en-US" sz="2000" u="sng" dirty="0">
                <a:solidFill>
                  <a:schemeClr val="tx1">
                    <a:lumMod val="85000"/>
                    <a:lumOff val="15000"/>
                  </a:schemeClr>
                </a:solidFill>
                <a:hlinkClick r:id="rId2">
                  <a:extLst>
                    <a:ext uri="{A12FA001-AC4F-418D-AE19-62706E023703}">
                      <ahyp:hlinkClr xmlns:ahyp="http://schemas.microsoft.com/office/drawing/2018/hyperlinkcolor" val="tx"/>
                    </a:ext>
                  </a:extLst>
                </a:hlinkClick>
              </a:rPr>
              <a:t>https://arxiv.org/abs/1903.07639</a:t>
            </a:r>
            <a:r>
              <a:rPr lang="en-US" sz="2000" dirty="0">
                <a:solidFill>
                  <a:schemeClr val="tx1">
                    <a:lumMod val="85000"/>
                    <a:lumOff val="15000"/>
                  </a:schemeClr>
                </a:solidFill>
              </a:rPr>
              <a:t>)</a:t>
            </a:r>
          </a:p>
        </p:txBody>
      </p:sp>
    </p:spTree>
    <p:extLst>
      <p:ext uri="{BB962C8B-B14F-4D97-AF65-F5344CB8AC3E}">
        <p14:creationId xmlns:p14="http://schemas.microsoft.com/office/powerpoint/2010/main" val="59569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is…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u="sng" dirty="0">
                <a:solidFill>
                  <a:schemeClr val="tx1">
                    <a:lumMod val="85000"/>
                    <a:lumOff val="15000"/>
                  </a:schemeClr>
                </a:solidFill>
              </a:rPr>
              <a:t>Actively creating</a:t>
            </a:r>
            <a:r>
              <a:rPr lang="en-US" sz="2400" dirty="0">
                <a:solidFill>
                  <a:schemeClr val="tx1">
                    <a:lumMod val="85000"/>
                    <a:lumOff val="15000"/>
                  </a:schemeClr>
                </a:solidFill>
              </a:rPr>
              <a:t> a question to investigate with data.</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Connecting</a:t>
            </a:r>
            <a:r>
              <a:rPr lang="en-US" sz="2400" dirty="0">
                <a:solidFill>
                  <a:schemeClr val="tx1">
                    <a:lumMod val="85000"/>
                    <a:lumOff val="15000"/>
                  </a:schemeClr>
                </a:solidFill>
              </a:rPr>
              <a:t> that question with the collection of appropriate data and the application of appropriate methods, algorithms, computational tools or languages in a data analysis.</a:t>
            </a:r>
          </a:p>
          <a:p>
            <a:pPr marL="76200" indent="0">
              <a:spcBef>
                <a:spcPts val="0"/>
              </a:spcBef>
              <a:buClr>
                <a:srgbClr val="FFFFFF"/>
              </a:buClr>
              <a:buSzPts val="2400"/>
              <a:buNone/>
            </a:pP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Communicating</a:t>
            </a:r>
            <a:r>
              <a:rPr lang="en-US" sz="2400" dirty="0">
                <a:solidFill>
                  <a:schemeClr val="tx1">
                    <a:lumMod val="85000"/>
                    <a:lumOff val="15000"/>
                  </a:schemeClr>
                </a:solidFill>
              </a:rPr>
              <a:t> and making decisions based on new or already established knowledge derived from the data and data analysis.</a:t>
            </a:r>
          </a:p>
          <a:p>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r>
              <a:rPr lang="en-US" sz="2000" dirty="0">
                <a:solidFill>
                  <a:schemeClr val="tx1">
                    <a:lumMod val="85000"/>
                    <a:lumOff val="15000"/>
                  </a:schemeClr>
                </a:solidFill>
              </a:rPr>
              <a:t>Hicks and Peng (2019) </a:t>
            </a:r>
            <a:r>
              <a:rPr lang="en-US" sz="2000" i="1" dirty="0" err="1">
                <a:solidFill>
                  <a:schemeClr val="tx1">
                    <a:lumMod val="85000"/>
                    <a:lumOff val="15000"/>
                  </a:schemeClr>
                </a:solidFill>
              </a:rPr>
              <a:t>arXiv</a:t>
            </a:r>
            <a:r>
              <a:rPr lang="en-US" sz="2000" dirty="0">
                <a:solidFill>
                  <a:schemeClr val="tx1">
                    <a:lumMod val="85000"/>
                    <a:lumOff val="15000"/>
                  </a:schemeClr>
                </a:solidFill>
              </a:rPr>
              <a:t> (</a:t>
            </a:r>
            <a:r>
              <a:rPr lang="en-US" sz="2000" u="sng" dirty="0">
                <a:solidFill>
                  <a:schemeClr val="tx1">
                    <a:lumMod val="85000"/>
                    <a:lumOff val="15000"/>
                  </a:schemeClr>
                </a:solidFill>
                <a:hlinkClick r:id="rId2">
                  <a:extLst>
                    <a:ext uri="{A12FA001-AC4F-418D-AE19-62706E023703}">
                      <ahyp:hlinkClr xmlns:ahyp="http://schemas.microsoft.com/office/drawing/2018/hyperlinkcolor" val="tx"/>
                    </a:ext>
                  </a:extLst>
                </a:hlinkClick>
              </a:rPr>
              <a:t>https://arxiv.org/abs/1903.07639</a:t>
            </a:r>
            <a:r>
              <a:rPr lang="en-US" sz="2000" dirty="0">
                <a:solidFill>
                  <a:schemeClr val="tx1">
                    <a:lumMod val="85000"/>
                    <a:lumOff val="15000"/>
                  </a:schemeClr>
                </a:solidFill>
              </a:rPr>
              <a:t>)</a:t>
            </a:r>
          </a:p>
        </p:txBody>
      </p:sp>
      <p:pic>
        <p:nvPicPr>
          <p:cNvPr id="11" name="Google Shape;122;p23">
            <a:extLst>
              <a:ext uri="{FF2B5EF4-FFF2-40B4-BE49-F238E27FC236}">
                <a16:creationId xmlns:a16="http://schemas.microsoft.com/office/drawing/2014/main" id="{DF57F133-F0F8-4E35-8BB2-3994ACB6EC6B}"/>
              </a:ext>
            </a:extLst>
          </p:cNvPr>
          <p:cNvPicPr preferRelativeResize="0"/>
          <p:nvPr/>
        </p:nvPicPr>
        <p:blipFill>
          <a:blip r:embed="rId3">
            <a:alphaModFix/>
          </a:blip>
          <a:stretch>
            <a:fillRect/>
          </a:stretch>
        </p:blipFill>
        <p:spPr>
          <a:xfrm>
            <a:off x="7124700" y="1243174"/>
            <a:ext cx="2514600" cy="485775"/>
          </a:xfrm>
          <a:prstGeom prst="rect">
            <a:avLst/>
          </a:prstGeom>
          <a:noFill/>
          <a:ln>
            <a:noFill/>
          </a:ln>
        </p:spPr>
      </p:pic>
      <p:pic>
        <p:nvPicPr>
          <p:cNvPr id="16" name="Google Shape;123;p23">
            <a:extLst>
              <a:ext uri="{FF2B5EF4-FFF2-40B4-BE49-F238E27FC236}">
                <a16:creationId xmlns:a16="http://schemas.microsoft.com/office/drawing/2014/main" id="{F0902BE9-A28D-4D61-BE99-B8763222B5FD}"/>
              </a:ext>
            </a:extLst>
          </p:cNvPr>
          <p:cNvPicPr preferRelativeResize="0"/>
          <p:nvPr/>
        </p:nvPicPr>
        <p:blipFill>
          <a:blip r:embed="rId4">
            <a:alphaModFix/>
          </a:blip>
          <a:stretch>
            <a:fillRect/>
          </a:stretch>
        </p:blipFill>
        <p:spPr>
          <a:xfrm>
            <a:off x="647333" y="2571738"/>
            <a:ext cx="3629025" cy="485775"/>
          </a:xfrm>
          <a:prstGeom prst="rect">
            <a:avLst/>
          </a:prstGeom>
          <a:noFill/>
          <a:ln>
            <a:noFill/>
          </a:ln>
        </p:spPr>
      </p:pic>
      <p:pic>
        <p:nvPicPr>
          <p:cNvPr id="17" name="Google Shape;124;p23">
            <a:extLst>
              <a:ext uri="{FF2B5EF4-FFF2-40B4-BE49-F238E27FC236}">
                <a16:creationId xmlns:a16="http://schemas.microsoft.com/office/drawing/2014/main" id="{29776B8B-75EE-481A-ADE6-63C923911CE3}"/>
              </a:ext>
            </a:extLst>
          </p:cNvPr>
          <p:cNvPicPr preferRelativeResize="0"/>
          <p:nvPr/>
        </p:nvPicPr>
        <p:blipFill>
          <a:blip r:embed="rId5">
            <a:alphaModFix/>
          </a:blip>
          <a:stretch>
            <a:fillRect/>
          </a:stretch>
        </p:blipFill>
        <p:spPr>
          <a:xfrm>
            <a:off x="4175611" y="2596740"/>
            <a:ext cx="2514600" cy="485775"/>
          </a:xfrm>
          <a:prstGeom prst="rect">
            <a:avLst/>
          </a:prstGeom>
          <a:noFill/>
          <a:ln>
            <a:noFill/>
          </a:ln>
        </p:spPr>
      </p:pic>
      <p:pic>
        <p:nvPicPr>
          <p:cNvPr id="18" name="Google Shape;125;p23">
            <a:extLst>
              <a:ext uri="{FF2B5EF4-FFF2-40B4-BE49-F238E27FC236}">
                <a16:creationId xmlns:a16="http://schemas.microsoft.com/office/drawing/2014/main" id="{FF6968A6-1F84-43A2-ACCF-16A091A41C75}"/>
              </a:ext>
            </a:extLst>
          </p:cNvPr>
          <p:cNvPicPr preferRelativeResize="0"/>
          <p:nvPr/>
        </p:nvPicPr>
        <p:blipFill>
          <a:blip r:embed="rId6">
            <a:alphaModFix/>
          </a:blip>
          <a:stretch>
            <a:fillRect/>
          </a:stretch>
        </p:blipFill>
        <p:spPr>
          <a:xfrm>
            <a:off x="6986328" y="2571738"/>
            <a:ext cx="2085975" cy="762000"/>
          </a:xfrm>
          <a:prstGeom prst="rect">
            <a:avLst/>
          </a:prstGeom>
          <a:noFill/>
          <a:ln>
            <a:noFill/>
          </a:ln>
        </p:spPr>
      </p:pic>
      <p:pic>
        <p:nvPicPr>
          <p:cNvPr id="19" name="Google Shape;126;p23">
            <a:extLst>
              <a:ext uri="{FF2B5EF4-FFF2-40B4-BE49-F238E27FC236}">
                <a16:creationId xmlns:a16="http://schemas.microsoft.com/office/drawing/2014/main" id="{BC505AD9-7876-4375-9227-B64CDC4E3CA5}"/>
              </a:ext>
            </a:extLst>
          </p:cNvPr>
          <p:cNvPicPr preferRelativeResize="0"/>
          <p:nvPr/>
        </p:nvPicPr>
        <p:blipFill>
          <a:blip r:embed="rId7">
            <a:alphaModFix/>
          </a:blip>
          <a:stretch>
            <a:fillRect/>
          </a:stretch>
        </p:blipFill>
        <p:spPr>
          <a:xfrm>
            <a:off x="587997" y="3909827"/>
            <a:ext cx="4686300" cy="476250"/>
          </a:xfrm>
          <a:prstGeom prst="rect">
            <a:avLst/>
          </a:prstGeom>
          <a:noFill/>
          <a:ln>
            <a:noFill/>
          </a:ln>
        </p:spPr>
      </p:pic>
    </p:spTree>
    <p:extLst>
      <p:ext uri="{BB962C8B-B14F-4D97-AF65-F5344CB8AC3E}">
        <p14:creationId xmlns:p14="http://schemas.microsoft.com/office/powerpoint/2010/main" val="3170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Spectrum</a:t>
            </a:r>
          </a:p>
        </p:txBody>
      </p:sp>
      <p:pic>
        <p:nvPicPr>
          <p:cNvPr id="1028" name="Picture 4" descr="20 Data Science Topics and Areas: To Advance Your Skills">
            <a:extLst>
              <a:ext uri="{FF2B5EF4-FFF2-40B4-BE49-F238E27FC236}">
                <a16:creationId xmlns:a16="http://schemas.microsoft.com/office/drawing/2014/main" id="{DE0749E6-E78B-4680-8232-5689845DF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811" y="365126"/>
            <a:ext cx="6790124" cy="563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56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vs Statistics</a:t>
            </a:r>
          </a:p>
        </p:txBody>
      </p:sp>
      <p:pic>
        <p:nvPicPr>
          <p:cNvPr id="1026" name="Picture 2" descr="Сomics meme: &amp;quot;Data Science Statistics&amp;quot; - Comics - Meme-arsenal.com">
            <a:extLst>
              <a:ext uri="{FF2B5EF4-FFF2-40B4-BE49-F238E27FC236}">
                <a16:creationId xmlns:a16="http://schemas.microsoft.com/office/drawing/2014/main" id="{8A954633-5C48-4440-8A4B-58B848CB3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961" y="1359293"/>
            <a:ext cx="3269942" cy="44621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atistical memes - Photos | Facebook">
            <a:extLst>
              <a:ext uri="{FF2B5EF4-FFF2-40B4-BE49-F238E27FC236}">
                <a16:creationId xmlns:a16="http://schemas.microsoft.com/office/drawing/2014/main" id="{CBBEEFE6-F677-4E19-ADD8-9389D8944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599" y="1643330"/>
            <a:ext cx="5459428" cy="40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332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447152859C8014E97EC9B577D7A1330" ma:contentTypeVersion="8" ma:contentTypeDescription="Create a new document." ma:contentTypeScope="" ma:versionID="7ec2cdc44b99861451da4bb9eb51bc90">
  <xsd:schema xmlns:xsd="http://www.w3.org/2001/XMLSchema" xmlns:xs="http://www.w3.org/2001/XMLSchema" xmlns:p="http://schemas.microsoft.com/office/2006/metadata/properties" xmlns:ns2="d8f4194d-84ab-46b7-ab9a-ae336d6d7a46" targetNamespace="http://schemas.microsoft.com/office/2006/metadata/properties" ma:root="true" ma:fieldsID="a7022cc2e62d956d38c8a04446352e20" ns2:_="">
    <xsd:import namespace="d8f4194d-84ab-46b7-ab9a-ae336d6d7a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f4194d-84ab-46b7-ab9a-ae336d6d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Control xmlns="http://schemas.microsoft.com/VisualStudio/2011/storyboarding/control">
  <Id Name="8ace2fdb-12ac-4077-a484-31b1b60ebf69" Revision="1" Stencil="System.MyShapes" StencilVersion="1.0"/>
</Control>
</file>

<file path=customXml/item11.xml><?xml version="1.0" encoding="utf-8"?>
<Control xmlns="http://schemas.microsoft.com/VisualStudio/2011/storyboarding/control">
  <Id Name="8ace2fdb-12ac-4077-a484-31b1b60ebf69" Revision="1" Stencil="System.MyShapes" StencilVersion="1.0"/>
</Control>
</file>

<file path=customXml/item2.xml><?xml version="1.0" encoding="utf-8"?>
<Control xmlns="http://schemas.microsoft.com/VisualStudio/2011/storyboarding/control">
  <Id Name="8ace2fdb-12ac-4077-a484-31b1b60ebf69" Revision="1" Stencil="System.MyShapes" StencilVersion="1.0"/>
</Control>
</file>

<file path=customXml/item3.xml><?xml version="1.0" encoding="utf-8"?>
<Control xmlns="http://schemas.microsoft.com/VisualStudio/2011/storyboarding/control">
  <Id Name="8ace2fdb-12ac-4077-a484-31b1b60ebf69" Revision="1" Stencil="System.MyShapes" StencilVersion="1.0"/>
</Control>
</file>

<file path=customXml/item4.xml><?xml version="1.0" encoding="utf-8"?>
<Control xmlns="http://schemas.microsoft.com/VisualStudio/2011/storyboarding/control">
  <Id Name="8ace2fdb-12ac-4077-a484-31b1b60ebf69" Revision="1" Stencil="System.MyShapes" StencilVersion="1.0"/>
</Control>
</file>

<file path=customXml/item5.xml><?xml version="1.0" encoding="utf-8"?>
<Control xmlns="http://schemas.microsoft.com/VisualStudio/2011/storyboarding/control">
  <Id Name="8ace2fdb-12ac-4077-a484-31b1b60ebf69" Revision="1" Stencil="System.MyShapes" StencilVersion="1.0"/>
</Control>
</file>

<file path=customXml/item6.xml><?xml version="1.0" encoding="utf-8"?>
<Control xmlns="http://schemas.microsoft.com/VisualStudio/2011/storyboarding/control">
  <Id Name="8ace2fdb-12ac-4077-a484-31b1b60ebf69" Revision="1" Stencil="System.MyShapes" StencilVersion="1.0"/>
</Control>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Control xmlns="http://schemas.microsoft.com/VisualStudio/2011/storyboarding/control">
  <Id Name="8ace2fdb-12ac-4077-a484-31b1b60ebf69" Revision="1" Stencil="System.MyShapes" StencilVersion="1.0"/>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805C70-A2EB-4168-8272-4B698017B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f4194d-84ab-46b7-ab9a-ae336d6d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11BDA43E-947F-4629-A7CA-0F1298F3BE36}">
  <ds:schemaRefs>
    <ds:schemaRef ds:uri="http://schemas.microsoft.com/VisualStudio/2011/storyboarding/control"/>
  </ds:schemaRefs>
</ds:datastoreItem>
</file>

<file path=customXml/itemProps11.xml><?xml version="1.0" encoding="utf-8"?>
<ds:datastoreItem xmlns:ds="http://schemas.openxmlformats.org/officeDocument/2006/customXml" ds:itemID="{CAEBBB30-5DD1-4E52-82DE-A02E4733D29A}">
  <ds:schemaRefs>
    <ds:schemaRef ds:uri="http://schemas.microsoft.com/VisualStudio/2011/storyboarding/control"/>
  </ds:schemaRefs>
</ds:datastoreItem>
</file>

<file path=customXml/itemProps2.xml><?xml version="1.0" encoding="utf-8"?>
<ds:datastoreItem xmlns:ds="http://schemas.openxmlformats.org/officeDocument/2006/customXml" ds:itemID="{C0AE690A-6DA2-4539-97E4-9CACEDAE07A0}">
  <ds:schemaRefs>
    <ds:schemaRef ds:uri="http://schemas.microsoft.com/VisualStudio/2011/storyboarding/control"/>
  </ds:schemaRefs>
</ds:datastoreItem>
</file>

<file path=customXml/itemProps3.xml><?xml version="1.0" encoding="utf-8"?>
<ds:datastoreItem xmlns:ds="http://schemas.openxmlformats.org/officeDocument/2006/customXml" ds:itemID="{F79BED0A-E20E-4F16-91D3-BB18BCF17AE7}">
  <ds:schemaRefs>
    <ds:schemaRef ds:uri="http://schemas.microsoft.com/VisualStudio/2011/storyboarding/control"/>
  </ds:schemaRefs>
</ds:datastoreItem>
</file>

<file path=customXml/itemProps4.xml><?xml version="1.0" encoding="utf-8"?>
<ds:datastoreItem xmlns:ds="http://schemas.openxmlformats.org/officeDocument/2006/customXml" ds:itemID="{DB215FA1-4FD3-42FD-A00D-2232EB3452BE}">
  <ds:schemaRefs>
    <ds:schemaRef ds:uri="http://schemas.microsoft.com/VisualStudio/2011/storyboarding/control"/>
  </ds:schemaRefs>
</ds:datastoreItem>
</file>

<file path=customXml/itemProps5.xml><?xml version="1.0" encoding="utf-8"?>
<ds:datastoreItem xmlns:ds="http://schemas.openxmlformats.org/officeDocument/2006/customXml" ds:itemID="{C4D067AF-DC92-4F11-82F5-13007749D8F7}">
  <ds:schemaRefs>
    <ds:schemaRef ds:uri="http://schemas.microsoft.com/VisualStudio/2011/storyboarding/control"/>
  </ds:schemaRefs>
</ds:datastoreItem>
</file>

<file path=customXml/itemProps6.xml><?xml version="1.0" encoding="utf-8"?>
<ds:datastoreItem xmlns:ds="http://schemas.openxmlformats.org/officeDocument/2006/customXml" ds:itemID="{AD4724DF-B3D7-4FCF-AA8F-856D3FC7F828}">
  <ds:schemaRefs>
    <ds:schemaRef ds:uri="http://schemas.microsoft.com/VisualStudio/2011/storyboarding/control"/>
  </ds:schemaRefs>
</ds:datastoreItem>
</file>

<file path=customXml/itemProps7.xml><?xml version="1.0" encoding="utf-8"?>
<ds:datastoreItem xmlns:ds="http://schemas.openxmlformats.org/officeDocument/2006/customXml" ds:itemID="{C949E552-086B-4DA8-9E01-CA196F3C99BF}">
  <ds:schemaRefs>
    <ds:schemaRef ds:uri="http://purl.org/dc/terms/"/>
    <ds:schemaRef ds:uri="http://schemas.openxmlformats.org/package/2006/metadata/core-properties"/>
    <ds:schemaRef ds:uri="http://purl.org/dc/elements/1.1/"/>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8.xml><?xml version="1.0" encoding="utf-8"?>
<ds:datastoreItem xmlns:ds="http://schemas.openxmlformats.org/officeDocument/2006/customXml" ds:itemID="{1E432C16-7313-413A-AE06-D8B8B05337A0}">
  <ds:schemaRefs>
    <ds:schemaRef ds:uri="http://schemas.microsoft.com/VisualStudio/2011/storyboarding/control"/>
  </ds:schemaRefs>
</ds:datastoreItem>
</file>

<file path=customXml/itemProps9.xml><?xml version="1.0" encoding="utf-8"?>
<ds:datastoreItem xmlns:ds="http://schemas.openxmlformats.org/officeDocument/2006/customXml" ds:itemID="{B2536F37-530C-411C-8F18-B0A7B28F55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1288</TotalTime>
  <Words>1970</Words>
  <Application>Microsoft Macintosh PowerPoint</Application>
  <PresentationFormat>Widescreen</PresentationFormat>
  <Paragraphs>275</Paragraphs>
  <Slides>35</Slides>
  <Notes>0</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Abadi</vt:lpstr>
      <vt:lpstr>Arial</vt:lpstr>
      <vt:lpstr>Book Antiqua</vt:lpstr>
      <vt:lpstr>Calibri</vt:lpstr>
      <vt:lpstr>Calibri Light</vt:lpstr>
      <vt:lpstr>Oswald</vt:lpstr>
      <vt:lpstr>Office Theme</vt:lpstr>
      <vt:lpstr>Storyboard Layouts</vt:lpstr>
      <vt:lpstr>PowerPoint Presentation</vt:lpstr>
      <vt:lpstr>Goals</vt:lpstr>
      <vt:lpstr>What is Data Science?</vt:lpstr>
      <vt:lpstr>Definitions</vt:lpstr>
      <vt:lpstr>PowerPoint Presentation</vt:lpstr>
      <vt:lpstr>Data Science is…</vt:lpstr>
      <vt:lpstr>Data Science is…</vt:lpstr>
      <vt:lpstr>Spectrum</vt:lpstr>
      <vt:lpstr>Data Science vs Statistics</vt:lpstr>
      <vt:lpstr>Data Science vs Statistics</vt:lpstr>
      <vt:lpstr>Drew Conway’s Venn diagram of Data Science</vt:lpstr>
      <vt:lpstr>The Hype</vt:lpstr>
      <vt:lpstr> Who is a Data Scientist?</vt:lpstr>
      <vt:lpstr>PowerPoint Presentation</vt:lpstr>
      <vt:lpstr>A Data Scientist is someone who</vt:lpstr>
      <vt:lpstr>“Data scientists” defined by Michael Hochster</vt:lpstr>
      <vt:lpstr>“Data scientists” defined by Michael Hochster</vt:lpstr>
      <vt:lpstr>We will focus on</vt:lpstr>
      <vt:lpstr>We will focus on</vt:lpstr>
      <vt:lpstr>Computer science  Math  Statistics  Machine learning  Domain expertise  Communication and presentation skills  Data visualization </vt:lpstr>
      <vt:lpstr> The Data in Data Science</vt:lpstr>
      <vt:lpstr>Data</vt:lpstr>
      <vt:lpstr>Kinds of Data</vt:lpstr>
      <vt:lpstr>Structured Data</vt:lpstr>
      <vt:lpstr>Unstructured Data</vt:lpstr>
      <vt:lpstr>Demand for Data Science</vt:lpstr>
      <vt:lpstr>Demand for Data Science</vt:lpstr>
      <vt:lpstr>Demand for Data Science</vt:lpstr>
      <vt:lpstr>Real World Use Cases</vt:lpstr>
      <vt:lpstr>How data transformed the NBA</vt:lpstr>
      <vt:lpstr>How Astronomers Took The First Ever Image Of A Black Hole</vt:lpstr>
      <vt:lpstr>The Algorithm That Catches Serial Killers</vt:lpstr>
      <vt:lpstr>High Level Picture of Being a Data Scientist</vt:lpstr>
      <vt:lpstr>High Level Picture of Being a Data Scientist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Imperial</dc:creator>
  <cp:lastModifiedBy>Ponio, Elizer Jr</cp:lastModifiedBy>
  <cp:revision>153</cp:revision>
  <dcterms:created xsi:type="dcterms:W3CDTF">2018-06-03T15:07:43Z</dcterms:created>
  <dcterms:modified xsi:type="dcterms:W3CDTF">2023-08-15T04:24:00Z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0x010100E447152859C8014E97EC9B577D7A1330</vt:lpwstr>
  </property>
</Properties>
</file>